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33" r:id="rId1"/>
  </p:sldMasterIdLst>
  <p:notesMasterIdLst>
    <p:notesMasterId r:id="rId35"/>
  </p:notesMasterIdLst>
  <p:handoutMasterIdLst>
    <p:handoutMasterId r:id="rId36"/>
  </p:handoutMasterIdLst>
  <p:sldIdLst>
    <p:sldId id="682" r:id="rId2"/>
    <p:sldId id="689" r:id="rId3"/>
    <p:sldId id="729" r:id="rId4"/>
    <p:sldId id="727" r:id="rId5"/>
    <p:sldId id="690" r:id="rId6"/>
    <p:sldId id="701" r:id="rId7"/>
    <p:sldId id="692" r:id="rId8"/>
    <p:sldId id="717" r:id="rId9"/>
    <p:sldId id="728" r:id="rId10"/>
    <p:sldId id="687" r:id="rId11"/>
    <p:sldId id="691" r:id="rId12"/>
    <p:sldId id="693" r:id="rId13"/>
    <p:sldId id="722" r:id="rId14"/>
    <p:sldId id="723" r:id="rId15"/>
    <p:sldId id="698" r:id="rId16"/>
    <p:sldId id="710" r:id="rId17"/>
    <p:sldId id="714" r:id="rId18"/>
    <p:sldId id="720" r:id="rId19"/>
    <p:sldId id="699" r:id="rId20"/>
    <p:sldId id="694" r:id="rId21"/>
    <p:sldId id="724" r:id="rId22"/>
    <p:sldId id="725" r:id="rId23"/>
    <p:sldId id="705" r:id="rId24"/>
    <p:sldId id="706" r:id="rId25"/>
    <p:sldId id="707" r:id="rId26"/>
    <p:sldId id="730" r:id="rId27"/>
    <p:sldId id="708" r:id="rId28"/>
    <p:sldId id="688" r:id="rId29"/>
    <p:sldId id="683" r:id="rId30"/>
    <p:sldId id="721" r:id="rId31"/>
    <p:sldId id="700" r:id="rId32"/>
    <p:sldId id="718" r:id="rId33"/>
    <p:sldId id="731" r:id="rId34"/>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Presentation 1" id="{82754A45-A335-3141-950F-87C87AEB9432}">
          <p14:sldIdLst>
            <p14:sldId id="682"/>
            <p14:sldId id="689"/>
            <p14:sldId id="729"/>
            <p14:sldId id="727"/>
            <p14:sldId id="690"/>
            <p14:sldId id="701"/>
            <p14:sldId id="692"/>
            <p14:sldId id="717"/>
            <p14:sldId id="728"/>
            <p14:sldId id="687"/>
            <p14:sldId id="691"/>
            <p14:sldId id="693"/>
            <p14:sldId id="722"/>
            <p14:sldId id="723"/>
            <p14:sldId id="698"/>
            <p14:sldId id="710"/>
            <p14:sldId id="714"/>
            <p14:sldId id="720"/>
            <p14:sldId id="699"/>
            <p14:sldId id="694"/>
            <p14:sldId id="724"/>
            <p14:sldId id="725"/>
            <p14:sldId id="705"/>
            <p14:sldId id="706"/>
            <p14:sldId id="707"/>
            <p14:sldId id="730"/>
            <p14:sldId id="708"/>
            <p14:sldId id="688"/>
            <p14:sldId id="683"/>
            <p14:sldId id="721"/>
            <p14:sldId id="700"/>
            <p14:sldId id="718"/>
            <p14:sldId id="731"/>
          </p14:sldIdLst>
        </p14:section>
      </p14:sectionLst>
    </p:ext>
    <p:ext uri="{EFAFB233-063F-42B5-8137-9DF3F51BA10A}">
      <p15:sldGuideLst xmlns:p15="http://schemas.microsoft.com/office/powerpoint/2012/main" xmlns="">
        <p15:guide id="1" orient="horz" pos="4101">
          <p15:clr>
            <a:srgbClr val="A4A3A4"/>
          </p15:clr>
        </p15:guide>
        <p15:guide id="2" orient="horz" pos="4161">
          <p15:clr>
            <a:srgbClr val="A4A3A4"/>
          </p15:clr>
        </p15:guide>
        <p15:guide id="3" orient="horz" pos="2731">
          <p15:clr>
            <a:srgbClr val="A4A3A4"/>
          </p15:clr>
        </p15:guide>
        <p15:guide id="4" orient="horz" pos="1789">
          <p15:clr>
            <a:srgbClr val="A4A3A4"/>
          </p15:clr>
        </p15:guide>
        <p15:guide id="5" pos="409">
          <p15:clr>
            <a:srgbClr val="A4A3A4"/>
          </p15:clr>
        </p15:guide>
        <p15:guide id="6" pos="1677">
          <p15:clr>
            <a:srgbClr val="A4A3A4"/>
          </p15:clr>
        </p15:guide>
        <p15:guide id="7" pos="168">
          <p15:clr>
            <a:srgbClr val="A4A3A4"/>
          </p15:clr>
        </p15:guide>
        <p15:guide id="8" pos="5594">
          <p15:clr>
            <a:srgbClr val="A4A3A4"/>
          </p15:clr>
        </p15:guide>
        <p15:guide id="9" pos="47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5F9F5"/>
    <a:srgbClr val="E6E6EA"/>
    <a:srgbClr val="EBEBF0"/>
    <a:srgbClr val="9BCD5A"/>
    <a:srgbClr val="37AAD2"/>
    <a:srgbClr val="FA6423"/>
    <a:srgbClr val="EE4118"/>
    <a:srgbClr val="F2F8EF"/>
    <a:srgbClr val="F0F6FA"/>
    <a:srgbClr val="ECEC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17" autoAdjust="0"/>
    <p:restoredTop sz="74519" autoAdjust="0"/>
  </p:normalViewPr>
  <p:slideViewPr>
    <p:cSldViewPr snapToObjects="1">
      <p:cViewPr>
        <p:scale>
          <a:sx n="100" d="100"/>
          <a:sy n="100" d="100"/>
        </p:scale>
        <p:origin x="-1240" y="-80"/>
      </p:cViewPr>
      <p:guideLst>
        <p:guide orient="horz" pos="4101"/>
        <p:guide orient="horz" pos="4161"/>
        <p:guide orient="horz" pos="2731"/>
        <p:guide orient="horz" pos="1789"/>
        <p:guide pos="409"/>
        <p:guide pos="1677"/>
        <p:guide pos="168"/>
        <p:guide pos="5594"/>
        <p:guide pos="47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3038475" cy="466725"/>
          </a:xfrm>
          <a:prstGeom prst="rect">
            <a:avLst/>
          </a:prstGeom>
          <a:noFill/>
          <a:ln w="9525">
            <a:noFill/>
            <a:miter lim="800000"/>
            <a:headEnd/>
            <a:tailEnd/>
          </a:ln>
          <a:effectLst/>
        </p:spPr>
        <p:txBody>
          <a:bodyPr vert="horz" wrap="none" lIns="92738" tIns="46369" rIns="92738" bIns="46369" numCol="1" anchor="ctr" anchorCtr="0" compatLnSpc="1">
            <a:prstTxWarp prst="textNoShape">
              <a:avLst/>
            </a:prstTxWarp>
          </a:bodyPr>
          <a:lstStyle>
            <a:lvl1pPr defTabSz="927100" eaLnBrk="0" hangingPunct="0">
              <a:defRPr sz="1200"/>
            </a:lvl1pPr>
          </a:lstStyle>
          <a:p>
            <a:endParaRPr lang="en-US" dirty="0">
              <a:latin typeface="Arial" pitchFamily="34" charset="0"/>
            </a:endParaRPr>
          </a:p>
        </p:txBody>
      </p:sp>
      <p:sp>
        <p:nvSpPr>
          <p:cNvPr id="89091" name="Rectangle 3"/>
          <p:cNvSpPr>
            <a:spLocks noGrp="1" noChangeArrowheads="1"/>
          </p:cNvSpPr>
          <p:nvPr>
            <p:ph type="dt" sz="quarter" idx="1"/>
          </p:nvPr>
        </p:nvSpPr>
        <p:spPr bwMode="auto">
          <a:xfrm>
            <a:off x="3971925" y="0"/>
            <a:ext cx="3038475" cy="466725"/>
          </a:xfrm>
          <a:prstGeom prst="rect">
            <a:avLst/>
          </a:prstGeom>
          <a:noFill/>
          <a:ln w="9525">
            <a:noFill/>
            <a:miter lim="800000"/>
            <a:headEnd/>
            <a:tailEnd/>
          </a:ln>
          <a:effectLst/>
        </p:spPr>
        <p:txBody>
          <a:bodyPr vert="horz" wrap="none" lIns="92738" tIns="46369" rIns="92738" bIns="46369" numCol="1" anchor="ctr" anchorCtr="0" compatLnSpc="1">
            <a:prstTxWarp prst="textNoShape">
              <a:avLst/>
            </a:prstTxWarp>
          </a:bodyPr>
          <a:lstStyle>
            <a:lvl1pPr algn="r" defTabSz="927100" eaLnBrk="0" hangingPunct="0">
              <a:defRPr sz="1200"/>
            </a:lvl1pPr>
          </a:lstStyle>
          <a:p>
            <a:endParaRPr lang="en-US" dirty="0">
              <a:latin typeface="Arial" pitchFamily="34" charset="0"/>
            </a:endParaRPr>
          </a:p>
        </p:txBody>
      </p:sp>
      <p:sp>
        <p:nvSpPr>
          <p:cNvPr id="89092" name="Rectangle 4"/>
          <p:cNvSpPr>
            <a:spLocks noGrp="1" noChangeArrowheads="1"/>
          </p:cNvSpPr>
          <p:nvPr>
            <p:ph type="ftr" sz="quarter" idx="2"/>
          </p:nvPr>
        </p:nvSpPr>
        <p:spPr bwMode="auto">
          <a:xfrm>
            <a:off x="0" y="8829675"/>
            <a:ext cx="3038475" cy="466725"/>
          </a:xfrm>
          <a:prstGeom prst="rect">
            <a:avLst/>
          </a:prstGeom>
          <a:noFill/>
          <a:ln w="9525">
            <a:noFill/>
            <a:miter lim="800000"/>
            <a:headEnd/>
            <a:tailEnd/>
          </a:ln>
          <a:effectLst/>
        </p:spPr>
        <p:txBody>
          <a:bodyPr vert="horz" wrap="none" lIns="92738" tIns="46369" rIns="92738" bIns="46369" numCol="1" anchor="b" anchorCtr="0" compatLnSpc="1">
            <a:prstTxWarp prst="textNoShape">
              <a:avLst/>
            </a:prstTxWarp>
          </a:bodyPr>
          <a:lstStyle>
            <a:lvl1pPr defTabSz="927100" eaLnBrk="0" hangingPunct="0">
              <a:defRPr sz="1200"/>
            </a:lvl1pPr>
          </a:lstStyle>
          <a:p>
            <a:endParaRPr lang="en-US" dirty="0">
              <a:latin typeface="Arial" pitchFamily="34" charset="0"/>
            </a:endParaRPr>
          </a:p>
        </p:txBody>
      </p:sp>
      <p:sp>
        <p:nvSpPr>
          <p:cNvPr id="89093" name="Rectangle 5"/>
          <p:cNvSpPr>
            <a:spLocks noGrp="1" noChangeArrowheads="1"/>
          </p:cNvSpPr>
          <p:nvPr>
            <p:ph type="sldNum" sz="quarter" idx="3"/>
          </p:nvPr>
        </p:nvSpPr>
        <p:spPr bwMode="auto">
          <a:xfrm>
            <a:off x="3971925" y="8829675"/>
            <a:ext cx="3038475" cy="466725"/>
          </a:xfrm>
          <a:prstGeom prst="rect">
            <a:avLst/>
          </a:prstGeom>
          <a:noFill/>
          <a:ln w="9525">
            <a:noFill/>
            <a:miter lim="800000"/>
            <a:headEnd/>
            <a:tailEnd/>
          </a:ln>
          <a:effectLst/>
        </p:spPr>
        <p:txBody>
          <a:bodyPr vert="horz" wrap="none" lIns="92738" tIns="46369" rIns="92738" bIns="46369" numCol="1" anchor="b" anchorCtr="0" compatLnSpc="1">
            <a:prstTxWarp prst="textNoShape">
              <a:avLst/>
            </a:prstTxWarp>
          </a:bodyPr>
          <a:lstStyle>
            <a:lvl1pPr algn="r" defTabSz="927100" eaLnBrk="0" hangingPunct="0">
              <a:defRPr sz="1200"/>
            </a:lvl1pPr>
          </a:lstStyle>
          <a:p>
            <a:fld id="{077BFE65-1C90-49FA-9584-890DCCAA7B31}" type="slidenum">
              <a:rPr lang="en-US">
                <a:latin typeface="Arial" pitchFamily="34" charset="0"/>
              </a:rPr>
              <a:pPr/>
              <a:t>‹#›</a:t>
            </a:fld>
            <a:endParaRPr lang="en-US" dirty="0">
              <a:latin typeface="Arial" pitchFamily="34" charset="0"/>
            </a:endParaRPr>
          </a:p>
        </p:txBody>
      </p:sp>
    </p:spTree>
    <p:extLst>
      <p:ext uri="{BB962C8B-B14F-4D97-AF65-F5344CB8AC3E}">
        <p14:creationId xmlns:p14="http://schemas.microsoft.com/office/powerpoint/2010/main" val="1858147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8475" cy="466725"/>
          </a:xfrm>
          <a:prstGeom prst="rect">
            <a:avLst/>
          </a:prstGeom>
          <a:noFill/>
          <a:ln w="9525">
            <a:noFill/>
            <a:miter lim="800000"/>
            <a:headEnd/>
            <a:tailEnd/>
          </a:ln>
          <a:effectLst/>
        </p:spPr>
        <p:txBody>
          <a:bodyPr vert="horz" wrap="none" lIns="92738" tIns="46369" rIns="92738" bIns="46369" numCol="1" anchor="ctr" anchorCtr="0" compatLnSpc="1">
            <a:prstTxWarp prst="textNoShape">
              <a:avLst/>
            </a:prstTxWarp>
          </a:bodyPr>
          <a:lstStyle>
            <a:lvl1pPr defTabSz="927100" eaLnBrk="0" hangingPunct="0">
              <a:defRPr sz="1200">
                <a:latin typeface="Arial" pitchFamily="34" charset="0"/>
              </a:defRPr>
            </a:lvl1pPr>
          </a:lstStyle>
          <a:p>
            <a:endParaRPr lang="en-US" dirty="0"/>
          </a:p>
        </p:txBody>
      </p:sp>
      <p:sp>
        <p:nvSpPr>
          <p:cNvPr id="24579" name="Rectangle 3"/>
          <p:cNvSpPr>
            <a:spLocks noGrp="1" noChangeArrowheads="1"/>
          </p:cNvSpPr>
          <p:nvPr>
            <p:ph type="dt" idx="1"/>
          </p:nvPr>
        </p:nvSpPr>
        <p:spPr bwMode="auto">
          <a:xfrm>
            <a:off x="3971925" y="0"/>
            <a:ext cx="3038475" cy="466725"/>
          </a:xfrm>
          <a:prstGeom prst="rect">
            <a:avLst/>
          </a:prstGeom>
          <a:noFill/>
          <a:ln w="9525">
            <a:noFill/>
            <a:miter lim="800000"/>
            <a:headEnd/>
            <a:tailEnd/>
          </a:ln>
          <a:effectLst/>
        </p:spPr>
        <p:txBody>
          <a:bodyPr vert="horz" wrap="none" lIns="92738" tIns="46369" rIns="92738" bIns="46369" numCol="1" anchor="ctr" anchorCtr="0" compatLnSpc="1">
            <a:prstTxWarp prst="textNoShape">
              <a:avLst/>
            </a:prstTxWarp>
          </a:bodyPr>
          <a:lstStyle>
            <a:lvl1pPr algn="r" defTabSz="927100" eaLnBrk="0" hangingPunct="0">
              <a:defRPr sz="1200">
                <a:latin typeface="Arial" pitchFamily="34" charset="0"/>
              </a:defRPr>
            </a:lvl1pPr>
          </a:lstStyle>
          <a:p>
            <a:endParaRPr lang="en-US" dirty="0"/>
          </a:p>
        </p:txBody>
      </p:sp>
      <p:sp>
        <p:nvSpPr>
          <p:cNvPr id="8196" name="Rectangle 4"/>
          <p:cNvSpPr>
            <a:spLocks noGrp="1" noRot="1" noChangeAspect="1" noChangeArrowheads="1" noTextEdit="1"/>
          </p:cNvSpPr>
          <p:nvPr>
            <p:ph type="sldImg" idx="2"/>
          </p:nvPr>
        </p:nvSpPr>
        <p:spPr bwMode="auto">
          <a:xfrm>
            <a:off x="1182688" y="696913"/>
            <a:ext cx="4646612" cy="3484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p:cNvSpPr>
            <a:spLocks noGrp="1" noChangeArrowheads="1"/>
          </p:cNvSpPr>
          <p:nvPr>
            <p:ph type="body" sz="quarter" idx="3"/>
          </p:nvPr>
        </p:nvSpPr>
        <p:spPr bwMode="auto">
          <a:xfrm>
            <a:off x="935038" y="4414838"/>
            <a:ext cx="5140325" cy="4184650"/>
          </a:xfrm>
          <a:prstGeom prst="rect">
            <a:avLst/>
          </a:prstGeom>
          <a:noFill/>
          <a:ln w="9525">
            <a:noFill/>
            <a:miter lim="800000"/>
            <a:headEnd/>
            <a:tailEnd/>
          </a:ln>
          <a:effectLst/>
        </p:spPr>
        <p:txBody>
          <a:bodyPr vert="horz" wrap="square" lIns="92738" tIns="46369" rIns="92738" bIns="46369" numCol="1" anchor="ctr"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4582" name="Rectangle 6"/>
          <p:cNvSpPr>
            <a:spLocks noGrp="1" noChangeArrowheads="1"/>
          </p:cNvSpPr>
          <p:nvPr>
            <p:ph type="ftr" sz="quarter" idx="4"/>
          </p:nvPr>
        </p:nvSpPr>
        <p:spPr bwMode="auto">
          <a:xfrm>
            <a:off x="0" y="8829675"/>
            <a:ext cx="3038475" cy="466725"/>
          </a:xfrm>
          <a:prstGeom prst="rect">
            <a:avLst/>
          </a:prstGeom>
          <a:noFill/>
          <a:ln w="9525">
            <a:noFill/>
            <a:miter lim="800000"/>
            <a:headEnd/>
            <a:tailEnd/>
          </a:ln>
          <a:effectLst/>
        </p:spPr>
        <p:txBody>
          <a:bodyPr vert="horz" wrap="none" lIns="92738" tIns="46369" rIns="92738" bIns="46369" numCol="1" anchor="b" anchorCtr="0" compatLnSpc="1">
            <a:prstTxWarp prst="textNoShape">
              <a:avLst/>
            </a:prstTxWarp>
          </a:bodyPr>
          <a:lstStyle>
            <a:lvl1pPr defTabSz="927100" eaLnBrk="0" hangingPunct="0">
              <a:defRPr sz="1200">
                <a:latin typeface="Arial" pitchFamily="34" charset="0"/>
              </a:defRPr>
            </a:lvl1pPr>
          </a:lstStyle>
          <a:p>
            <a:endParaRPr lang="en-US" dirty="0"/>
          </a:p>
        </p:txBody>
      </p:sp>
      <p:sp>
        <p:nvSpPr>
          <p:cNvPr id="24583" name="Rectangle 7"/>
          <p:cNvSpPr>
            <a:spLocks noGrp="1" noChangeArrowheads="1"/>
          </p:cNvSpPr>
          <p:nvPr>
            <p:ph type="sldNum" sz="quarter" idx="5"/>
          </p:nvPr>
        </p:nvSpPr>
        <p:spPr bwMode="auto">
          <a:xfrm>
            <a:off x="3971925" y="8829675"/>
            <a:ext cx="3038475" cy="466725"/>
          </a:xfrm>
          <a:prstGeom prst="rect">
            <a:avLst/>
          </a:prstGeom>
          <a:noFill/>
          <a:ln w="9525">
            <a:noFill/>
            <a:miter lim="800000"/>
            <a:headEnd/>
            <a:tailEnd/>
          </a:ln>
          <a:effectLst/>
        </p:spPr>
        <p:txBody>
          <a:bodyPr vert="horz" wrap="none" lIns="92738" tIns="46369" rIns="92738" bIns="46369" numCol="1" anchor="b" anchorCtr="0" compatLnSpc="1">
            <a:prstTxWarp prst="textNoShape">
              <a:avLst/>
            </a:prstTxWarp>
          </a:bodyPr>
          <a:lstStyle>
            <a:lvl1pPr algn="r" defTabSz="927100" eaLnBrk="0" hangingPunct="0">
              <a:defRPr sz="1200">
                <a:latin typeface="Arial" pitchFamily="34" charset="0"/>
              </a:defRPr>
            </a:lvl1pPr>
          </a:lstStyle>
          <a:p>
            <a:fld id="{E1E785F4-21E0-4D79-81B0-01C83C2BBA0A}" type="slidenum">
              <a:rPr lang="en-US" smtClean="0"/>
              <a:pPr/>
              <a:t>‹#›</a:t>
            </a:fld>
            <a:endParaRPr lang="en-US" dirty="0"/>
          </a:p>
        </p:txBody>
      </p:sp>
    </p:spTree>
    <p:extLst>
      <p:ext uri="{BB962C8B-B14F-4D97-AF65-F5344CB8AC3E}">
        <p14:creationId xmlns:p14="http://schemas.microsoft.com/office/powerpoint/2010/main" val="398140291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1E785F4-21E0-4D79-81B0-01C83C2BBA0A}" type="slidenum">
              <a:rPr lang="en-US" smtClean="0"/>
              <a:pPr/>
              <a:t>2</a:t>
            </a:fld>
            <a:endParaRPr lang="en-US" dirty="0"/>
          </a:p>
        </p:txBody>
      </p:sp>
    </p:spTree>
    <p:extLst>
      <p:ext uri="{BB962C8B-B14F-4D97-AF65-F5344CB8AC3E}">
        <p14:creationId xmlns:p14="http://schemas.microsoft.com/office/powerpoint/2010/main" val="767983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785F4-21E0-4D79-81B0-01C83C2BBA0A}" type="slidenum">
              <a:rPr lang="en-US" smtClean="0"/>
              <a:pPr/>
              <a:t>11</a:t>
            </a:fld>
            <a:endParaRPr lang="en-US" dirty="0"/>
          </a:p>
        </p:txBody>
      </p:sp>
    </p:spTree>
    <p:extLst>
      <p:ext uri="{BB962C8B-B14F-4D97-AF65-F5344CB8AC3E}">
        <p14:creationId xmlns:p14="http://schemas.microsoft.com/office/powerpoint/2010/main" val="3116578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Greater Accountability Understanding where all your data is and what it’s currently used for - and making the changes that need to be made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FF0000"/>
                </a:solidFill>
              </a:rPr>
              <a:t>Integrity and confidentiality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solidFill>
                <a:srgbClr val="FF0000"/>
              </a:solidFill>
            </a:endParaRPr>
          </a:p>
          <a:p>
            <a:endParaRPr lang="en-US" dirty="0" smtClean="0">
              <a:solidFill>
                <a:srgbClr val="FF0000"/>
              </a:solidFill>
            </a:endParaRPr>
          </a:p>
          <a:p>
            <a:r>
              <a:rPr lang="en-US" dirty="0" smtClean="0">
                <a:solidFill>
                  <a:srgbClr val="FF0000"/>
                </a:solidFill>
              </a:rPr>
              <a:t>How: “get clean,” “stay clean,” and “show clean.”</a:t>
            </a:r>
          </a:p>
          <a:p>
            <a:endParaRPr lang="en-US" dirty="0" smtClean="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FF0000"/>
                </a:solidFill>
              </a:rPr>
              <a:t>What? </a:t>
            </a:r>
            <a:r>
              <a:rPr lang="en-US" dirty="0" smtClean="0"/>
              <a:t>Understand the value of data as a </a:t>
            </a:r>
            <a:r>
              <a:rPr lang="en-US" b="1" dirty="0" smtClean="0"/>
              <a:t>strategic asset </a:t>
            </a:r>
            <a:r>
              <a:rPr lang="en-US" dirty="0" smtClean="0"/>
              <a:t>for the business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E1E785F4-21E0-4D79-81B0-01C83C2BBA0A}" type="slidenum">
              <a:rPr lang="en-US" smtClean="0"/>
              <a:pPr/>
              <a:t>12</a:t>
            </a:fld>
            <a:endParaRPr lang="en-US" dirty="0"/>
          </a:p>
        </p:txBody>
      </p:sp>
    </p:spTree>
    <p:extLst>
      <p:ext uri="{BB962C8B-B14F-4D97-AF65-F5344CB8AC3E}">
        <p14:creationId xmlns:p14="http://schemas.microsoft.com/office/powerpoint/2010/main" val="1153403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Greater Accountability Understanding where all your data is and what it’s currently used for - and making the changes that need to be made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FF0000"/>
                </a:solidFill>
              </a:rPr>
              <a:t>Integrity and confidentiality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solidFill>
                <a:srgbClr val="FF0000"/>
              </a:solidFill>
            </a:endParaRPr>
          </a:p>
          <a:p>
            <a:endParaRPr lang="en-US" dirty="0" smtClean="0">
              <a:solidFill>
                <a:srgbClr val="FF0000"/>
              </a:solidFill>
            </a:endParaRPr>
          </a:p>
          <a:p>
            <a:r>
              <a:rPr lang="en-US" dirty="0" smtClean="0">
                <a:solidFill>
                  <a:srgbClr val="FF0000"/>
                </a:solidFill>
              </a:rPr>
              <a:t>How: “get clean,” “stay clean,” and “show clean.”</a:t>
            </a:r>
          </a:p>
          <a:p>
            <a:endParaRPr lang="en-US" dirty="0" smtClean="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FF0000"/>
                </a:solidFill>
              </a:rPr>
              <a:t>What? </a:t>
            </a:r>
            <a:r>
              <a:rPr lang="en-US" dirty="0" smtClean="0"/>
              <a:t>Understand the value of data as a </a:t>
            </a:r>
            <a:r>
              <a:rPr lang="en-US" b="1" dirty="0" smtClean="0"/>
              <a:t>strategic asset </a:t>
            </a:r>
            <a:r>
              <a:rPr lang="en-US" dirty="0" smtClean="0"/>
              <a:t>for the business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E1E785F4-21E0-4D79-81B0-01C83C2BBA0A}" type="slidenum">
              <a:rPr lang="en-US" smtClean="0"/>
              <a:pPr/>
              <a:t>13</a:t>
            </a:fld>
            <a:endParaRPr lang="en-US" dirty="0"/>
          </a:p>
        </p:txBody>
      </p:sp>
    </p:spTree>
    <p:extLst>
      <p:ext uri="{BB962C8B-B14F-4D97-AF65-F5344CB8AC3E}">
        <p14:creationId xmlns:p14="http://schemas.microsoft.com/office/powerpoint/2010/main" val="1153403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Greater Accountability Understanding where all your data is and what it’s currently used for - and making the changes that need to be made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FF0000"/>
                </a:solidFill>
              </a:rPr>
              <a:t>Integrity and confidentiality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solidFill>
                <a:srgbClr val="FF0000"/>
              </a:solidFill>
            </a:endParaRPr>
          </a:p>
          <a:p>
            <a:endParaRPr lang="en-US" dirty="0" smtClean="0">
              <a:solidFill>
                <a:srgbClr val="FF0000"/>
              </a:solidFill>
            </a:endParaRPr>
          </a:p>
          <a:p>
            <a:r>
              <a:rPr lang="en-US" dirty="0" smtClean="0">
                <a:solidFill>
                  <a:srgbClr val="FF0000"/>
                </a:solidFill>
              </a:rPr>
              <a:t>How: “get clean,” “stay clean,” and “show clean.”</a:t>
            </a:r>
          </a:p>
          <a:p>
            <a:endParaRPr lang="en-US" dirty="0" smtClean="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FF0000"/>
                </a:solidFill>
              </a:rPr>
              <a:t>What? </a:t>
            </a:r>
            <a:r>
              <a:rPr lang="en-US" dirty="0" smtClean="0"/>
              <a:t>Understand the value of data as a </a:t>
            </a:r>
            <a:r>
              <a:rPr lang="en-US" b="1" dirty="0" smtClean="0"/>
              <a:t>strategic asset </a:t>
            </a:r>
            <a:r>
              <a:rPr lang="en-US" dirty="0" smtClean="0"/>
              <a:t>for the business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E1E785F4-21E0-4D79-81B0-01C83C2BBA0A}" type="slidenum">
              <a:rPr lang="en-US" smtClean="0"/>
              <a:pPr/>
              <a:t>14</a:t>
            </a:fld>
            <a:endParaRPr lang="en-US" dirty="0"/>
          </a:p>
        </p:txBody>
      </p:sp>
    </p:spTree>
    <p:extLst>
      <p:ext uri="{BB962C8B-B14F-4D97-AF65-F5344CB8AC3E}">
        <p14:creationId xmlns:p14="http://schemas.microsoft.com/office/powerpoint/2010/main" val="1153403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smtClean="0"/>
          </a:p>
          <a:p>
            <a:pPr marL="171450" indent="-171450">
              <a:buFontTx/>
              <a:buChar char="-"/>
            </a:pPr>
            <a:endParaRPr lang="en-US" dirty="0" smtClean="0"/>
          </a:p>
          <a:p>
            <a:pPr marL="171450" indent="-171450">
              <a:buFontTx/>
              <a:buChar char="-"/>
            </a:pPr>
            <a:r>
              <a:rPr lang="en-US" dirty="0" smtClean="0"/>
              <a:t>Audited our data.</a:t>
            </a:r>
            <a:r>
              <a:rPr lang="en-US" baseline="0" dirty="0" smtClean="0"/>
              <a:t> What we stored, where, and why, and who was using it for what. </a:t>
            </a:r>
          </a:p>
          <a:p>
            <a:pPr marL="171450" indent="-171450">
              <a:buFontTx/>
              <a:buChar char="-"/>
            </a:pPr>
            <a:r>
              <a:rPr lang="en-US" baseline="0" dirty="0" smtClean="0"/>
              <a:t>It took a long time </a:t>
            </a:r>
          </a:p>
          <a:p>
            <a:pPr marL="171450" indent="-171450">
              <a:buFontTx/>
              <a:buChar char="-"/>
            </a:pPr>
            <a:r>
              <a:rPr lang="en-US" dirty="0" smtClean="0"/>
              <a:t>and</a:t>
            </a:r>
            <a:r>
              <a:rPr lang="en-US" baseline="0" dirty="0" smtClean="0"/>
              <a:t> we found some less than awesome things. </a:t>
            </a:r>
            <a:endParaRPr lang="en-US" dirty="0"/>
          </a:p>
        </p:txBody>
      </p:sp>
      <p:sp>
        <p:nvSpPr>
          <p:cNvPr id="4" name="Slide Number Placeholder 3"/>
          <p:cNvSpPr>
            <a:spLocks noGrp="1"/>
          </p:cNvSpPr>
          <p:nvPr>
            <p:ph type="sldNum" sz="quarter" idx="10"/>
          </p:nvPr>
        </p:nvSpPr>
        <p:spPr/>
        <p:txBody>
          <a:bodyPr/>
          <a:lstStyle/>
          <a:p>
            <a:fld id="{E1E785F4-21E0-4D79-81B0-01C83C2BBA0A}" type="slidenum">
              <a:rPr lang="en-US" smtClean="0"/>
              <a:pPr/>
              <a:t>15</a:t>
            </a:fld>
            <a:endParaRPr lang="en-US" dirty="0"/>
          </a:p>
        </p:txBody>
      </p:sp>
    </p:spTree>
    <p:extLst>
      <p:ext uri="{BB962C8B-B14F-4D97-AF65-F5344CB8AC3E}">
        <p14:creationId xmlns:p14="http://schemas.microsoft.com/office/powerpoint/2010/main" val="1657549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Audited our data.</a:t>
            </a:r>
            <a:r>
              <a:rPr lang="en-US" baseline="0" dirty="0" smtClean="0"/>
              <a:t> What we stored, where, and why, and who was using it for what. </a:t>
            </a:r>
          </a:p>
          <a:p>
            <a:pPr marL="171450" indent="-171450">
              <a:buFontTx/>
              <a:buChar char="-"/>
            </a:pPr>
            <a:r>
              <a:rPr lang="en-US" baseline="0" dirty="0" smtClean="0"/>
              <a:t>It took a long time. We found some less than awesome things. </a:t>
            </a:r>
          </a:p>
          <a:p>
            <a:pPr marL="171450" indent="-171450">
              <a:buFontTx/>
              <a:buChar char="-"/>
            </a:pPr>
            <a:r>
              <a:rPr lang="en-US" baseline="0" dirty="0" smtClean="0"/>
              <a:t>Dropped our log storage from infinity to 30 days. </a:t>
            </a:r>
          </a:p>
          <a:p>
            <a:pPr marL="171450" indent="-171450">
              <a:buFontTx/>
              <a:buChar char="-"/>
            </a:pPr>
            <a:r>
              <a:rPr lang="en-US" baseline="0" dirty="0" smtClean="0"/>
              <a:t>And at the same time Implemented a data lake but dropped non-relevant data and hashed other things we needed </a:t>
            </a:r>
          </a:p>
          <a:p>
            <a:pPr marL="171450" indent="-171450">
              <a:buFontTx/>
              <a:buChar char="-"/>
            </a:pPr>
            <a:r>
              <a:rPr lang="en-US" baseline="0" dirty="0" smtClean="0"/>
              <a:t>And we’re still finding data that we didn’t think about or some process that’s running that no one thought to include. For instance just last week, I learned that we have 6 months of </a:t>
            </a:r>
            <a:r>
              <a:rPr lang="en-US" baseline="0" dirty="0" err="1" smtClean="0"/>
              <a:t>unhashed</a:t>
            </a:r>
            <a:r>
              <a:rPr lang="en-US" baseline="0" dirty="0" smtClean="0"/>
              <a:t> recipient data sitting in Timber for some data </a:t>
            </a:r>
            <a:r>
              <a:rPr lang="en-US" baseline="0" dirty="0" err="1" smtClean="0"/>
              <a:t>backporting</a:t>
            </a:r>
            <a:r>
              <a:rPr lang="en-US" baseline="0" dirty="0" smtClean="0"/>
              <a:t> </a:t>
            </a:r>
            <a:r>
              <a:rPr lang="is-IS" baseline="0" dirty="0" smtClean="0"/>
              <a:t>… </a:t>
            </a:r>
            <a:r>
              <a:rPr lang="en-US" baseline="0" dirty="0" smtClean="0"/>
              <a:t> </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1E785F4-21E0-4D79-81B0-01C83C2BBA0A}" type="slidenum">
              <a:rPr lang="en-US" smtClean="0"/>
              <a:pPr/>
              <a:t>16</a:t>
            </a:fld>
            <a:endParaRPr lang="en-US" dirty="0"/>
          </a:p>
        </p:txBody>
      </p:sp>
    </p:spTree>
    <p:extLst>
      <p:ext uri="{BB962C8B-B14F-4D97-AF65-F5344CB8AC3E}">
        <p14:creationId xmlns:p14="http://schemas.microsoft.com/office/powerpoint/2010/main" val="1657549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Audited our data.</a:t>
            </a:r>
            <a:r>
              <a:rPr lang="en-US" baseline="0" dirty="0" smtClean="0"/>
              <a:t> What we stored, where, and why, and who was using it for what. </a:t>
            </a:r>
          </a:p>
          <a:p>
            <a:pPr marL="171450" indent="-171450">
              <a:buFontTx/>
              <a:buChar char="-"/>
            </a:pPr>
            <a:r>
              <a:rPr lang="en-US" baseline="0" dirty="0" smtClean="0"/>
              <a:t>It took a long time. We found some less than awesome things. </a:t>
            </a:r>
          </a:p>
          <a:p>
            <a:pPr marL="171450" indent="-171450">
              <a:buFontTx/>
              <a:buChar char="-"/>
            </a:pPr>
            <a:r>
              <a:rPr lang="en-US" baseline="0" dirty="0" smtClean="0"/>
              <a:t>Dropped our log storage from infinity to 30 days. </a:t>
            </a:r>
          </a:p>
          <a:p>
            <a:pPr marL="171450" indent="-171450">
              <a:buFontTx/>
              <a:buChar char="-"/>
            </a:pPr>
            <a:r>
              <a:rPr lang="en-US" baseline="0" dirty="0" smtClean="0"/>
              <a:t>And at the same time Implemented a data lake but dropped non-relevant data and hashed other things we needed </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1E785F4-21E0-4D79-81B0-01C83C2BBA0A}" type="slidenum">
              <a:rPr lang="en-US" smtClean="0"/>
              <a:pPr/>
              <a:t>17</a:t>
            </a:fld>
            <a:endParaRPr lang="en-US" dirty="0"/>
          </a:p>
        </p:txBody>
      </p:sp>
    </p:spTree>
    <p:extLst>
      <p:ext uri="{BB962C8B-B14F-4D97-AF65-F5344CB8AC3E}">
        <p14:creationId xmlns:p14="http://schemas.microsoft.com/office/powerpoint/2010/main" val="1657549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Audited our data.</a:t>
            </a:r>
            <a:r>
              <a:rPr lang="en-US" baseline="0" dirty="0" smtClean="0"/>
              <a:t> What we stored, where, and why, and who was using it for what. </a:t>
            </a:r>
          </a:p>
          <a:p>
            <a:pPr marL="171450" indent="-171450">
              <a:buFontTx/>
              <a:buChar char="-"/>
            </a:pPr>
            <a:r>
              <a:rPr lang="en-US" baseline="0" dirty="0" smtClean="0"/>
              <a:t>It took a long time. We found some less than awesome things. </a:t>
            </a:r>
          </a:p>
          <a:p>
            <a:pPr marL="171450" indent="-171450">
              <a:buFontTx/>
              <a:buChar char="-"/>
            </a:pPr>
            <a:r>
              <a:rPr lang="en-US" baseline="0" dirty="0" smtClean="0"/>
              <a:t>Dropped our log storage from infinity to 30 days. </a:t>
            </a:r>
          </a:p>
          <a:p>
            <a:pPr marL="171450" indent="-171450">
              <a:buFontTx/>
              <a:buChar char="-"/>
            </a:pPr>
            <a:r>
              <a:rPr lang="en-US" baseline="0" dirty="0" smtClean="0"/>
              <a:t>And at the same time Implemented a data lake but dropped non-relevant data and hashed other things we needed </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1E785F4-21E0-4D79-81B0-01C83C2BBA0A}" type="slidenum">
              <a:rPr lang="en-US" smtClean="0"/>
              <a:pPr/>
              <a:t>18</a:t>
            </a:fld>
            <a:endParaRPr lang="en-US" dirty="0"/>
          </a:p>
        </p:txBody>
      </p:sp>
    </p:spTree>
    <p:extLst>
      <p:ext uri="{BB962C8B-B14F-4D97-AF65-F5344CB8AC3E}">
        <p14:creationId xmlns:p14="http://schemas.microsoft.com/office/powerpoint/2010/main" val="1657549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Accountability isn’t a one time thing you have to think about  - we’re constantly reviewing</a:t>
            </a:r>
            <a:r>
              <a:rPr lang="en-US" baseline="0" dirty="0" smtClean="0"/>
              <a:t> and refining our data privacy policy and analyzing what data we need to keep or may want to keep. I’m currently in the beginning stages of a major new </a:t>
            </a:r>
            <a:r>
              <a:rPr lang="en-US" baseline="0" dirty="0" err="1" smtClean="0"/>
              <a:t>initaitive</a:t>
            </a:r>
            <a:r>
              <a:rPr lang="en-US" baseline="0" dirty="0" smtClean="0"/>
              <a:t> that is all around data</a:t>
            </a:r>
            <a:endParaRPr lang="en-US" dirty="0" smtClean="0"/>
          </a:p>
          <a:p>
            <a:r>
              <a:rPr lang="en-US" dirty="0" smtClean="0"/>
              <a:t>Accountability is a shared responsibility.</a:t>
            </a:r>
            <a:r>
              <a:rPr lang="en-US" baseline="0" dirty="0" smtClean="0"/>
              <a:t> If you’re not hearing from you product teams, or </a:t>
            </a:r>
            <a:r>
              <a:rPr lang="en-US" baseline="0" dirty="0" err="1" smtClean="0"/>
              <a:t>R&amp;d</a:t>
            </a:r>
            <a:r>
              <a:rPr lang="en-US" baseline="0" dirty="0" smtClean="0"/>
              <a:t> teams how their changes impact data and customers rights, then you need to stand up and ask. – we had a </a:t>
            </a:r>
            <a:r>
              <a:rPr lang="en-US" baseline="0" dirty="0" err="1" smtClean="0"/>
              <a:t>hackathon</a:t>
            </a:r>
            <a:r>
              <a:rPr lang="en-US" baseline="0" dirty="0" smtClean="0"/>
              <a:t> last week and there were some really innovative hacks that leveraged data. I was proud and impressed how many people asked what impact the hack would have to GDPR compliance if put into the real world, and equally as proud hearing the teams talk about how they protected the data. </a:t>
            </a:r>
          </a:p>
          <a:p>
            <a:r>
              <a:rPr lang="en-US" dirty="0" smtClean="0"/>
              <a:t>Clean Up after yourself – if you’re </a:t>
            </a:r>
            <a:r>
              <a:rPr lang="en-US" dirty="0" err="1" smtClean="0"/>
              <a:t>beta’ing</a:t>
            </a:r>
            <a:r>
              <a:rPr lang="en-US" dirty="0" smtClean="0"/>
              <a:t> something, or need a process for</a:t>
            </a:r>
            <a:r>
              <a:rPr lang="en-US" baseline="0" dirty="0" smtClean="0"/>
              <a:t> a certain activity or whatever, make sure to create a traceable task for yourself to go back and remove that if it’s unnecessary. (like all of our marketing </a:t>
            </a:r>
            <a:r>
              <a:rPr lang="en-US" baseline="0" dirty="0" err="1" smtClean="0"/>
              <a:t>javascript</a:t>
            </a:r>
            <a:r>
              <a:rPr lang="en-US" baseline="0" dirty="0" smtClean="0"/>
              <a:t> tags).  </a:t>
            </a:r>
          </a:p>
          <a:p>
            <a:endParaRPr lang="en-US" dirty="0"/>
          </a:p>
        </p:txBody>
      </p:sp>
      <p:sp>
        <p:nvSpPr>
          <p:cNvPr id="4" name="Slide Number Placeholder 3"/>
          <p:cNvSpPr>
            <a:spLocks noGrp="1"/>
          </p:cNvSpPr>
          <p:nvPr>
            <p:ph type="sldNum" sz="quarter" idx="10"/>
          </p:nvPr>
        </p:nvSpPr>
        <p:spPr/>
        <p:txBody>
          <a:bodyPr/>
          <a:lstStyle/>
          <a:p>
            <a:fld id="{E1E785F4-21E0-4D79-81B0-01C83C2BBA0A}" type="slidenum">
              <a:rPr lang="en-US" smtClean="0"/>
              <a:pPr/>
              <a:t>19</a:t>
            </a:fld>
            <a:endParaRPr lang="en-US" dirty="0"/>
          </a:p>
        </p:txBody>
      </p:sp>
    </p:spTree>
    <p:extLst>
      <p:ext uri="{BB962C8B-B14F-4D97-AF65-F5344CB8AC3E}">
        <p14:creationId xmlns:p14="http://schemas.microsoft.com/office/powerpoint/2010/main" val="162032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Add value,</a:t>
            </a:r>
            <a:r>
              <a:rPr lang="en-US" baseline="0" dirty="0" smtClean="0"/>
              <a:t> but do no harm</a:t>
            </a:r>
            <a:endParaRPr lang="en-US" dirty="0" smtClean="0"/>
          </a:p>
          <a:p>
            <a:endParaRPr lang="en-US" dirty="0" smtClean="0"/>
          </a:p>
          <a:p>
            <a:r>
              <a:rPr lang="en-US" dirty="0" smtClean="0"/>
              <a:t>Once you have an accountability strategy in place and have corrected things that may not be compliant (or generally just aren’t good practices), it’s time</a:t>
            </a:r>
            <a:r>
              <a:rPr lang="en-US" baseline="0" dirty="0" smtClean="0"/>
              <a:t> to look forward and to ensure that the new development you do takes into account all of the </a:t>
            </a:r>
          </a:p>
          <a:p>
            <a:r>
              <a:rPr lang="en-US" dirty="0" smtClean="0"/>
              <a:t>Seven Principles of Privacy By Design</a:t>
            </a:r>
          </a:p>
          <a:p>
            <a:r>
              <a:rPr lang="en-US" dirty="0" smtClean="0"/>
              <a:t>1. Proactive not Reactive; Preventative not Remedial</a:t>
            </a:r>
          </a:p>
          <a:p>
            <a:r>
              <a:rPr lang="en-US" dirty="0" smtClean="0"/>
              <a:t>This approach anticipates and prevents privacy breaches before they happen. Because privacy has been integrated into the product, security is a priority from the beginning of the design process. Privacy by design protects organizations from privacy issues that could hurt the company’s reputation.</a:t>
            </a:r>
          </a:p>
          <a:p>
            <a:endParaRPr lang="en-US" dirty="0" smtClean="0"/>
          </a:p>
          <a:p>
            <a:r>
              <a:rPr lang="en-US" dirty="0" smtClean="0"/>
              <a:t>2. Privacy as the Default</a:t>
            </a:r>
          </a:p>
          <a:p>
            <a:r>
              <a:rPr lang="en-US" dirty="0" smtClean="0"/>
              <a:t>This ensures that personal data are automatically protected in any system or business practice. Individuals don’t have to protect their own privacy because the system was created to be secure. If people want to take steps to secure their own data they can, but by making privacy the default, they don’t have to.</a:t>
            </a:r>
          </a:p>
          <a:p>
            <a:endParaRPr lang="en-US" dirty="0" smtClean="0"/>
          </a:p>
          <a:p>
            <a:r>
              <a:rPr lang="en-US" dirty="0" smtClean="0"/>
              <a:t>3. Privacy Embedded into Design</a:t>
            </a:r>
          </a:p>
          <a:p>
            <a:r>
              <a:rPr lang="en-US" dirty="0" smtClean="0"/>
              <a:t>By embedding privacy into the design, rather than trying to add it on later, the system will run better. Ann </a:t>
            </a:r>
            <a:r>
              <a:rPr lang="en-US" dirty="0" err="1" smtClean="0"/>
              <a:t>Cavoukian</a:t>
            </a:r>
            <a:r>
              <a:rPr lang="en-US" dirty="0" smtClean="0"/>
              <a:t>, </a:t>
            </a:r>
            <a:r>
              <a:rPr lang="en-US" dirty="0" err="1" smtClean="0"/>
              <a:t>Ph.D</a:t>
            </a:r>
            <a:r>
              <a:rPr lang="en-US" dirty="0" smtClean="0"/>
              <a:t>, author of Privacy by Design: The 7 Foundational Principles says privacy should be “integral to the system, without diminishing functionality.” Making user-experiences worse for the sake of privacy is not an option. Privacy must be integrated in a holistic and creative way.</a:t>
            </a:r>
          </a:p>
          <a:p>
            <a:endParaRPr lang="en-US" dirty="0" smtClean="0"/>
          </a:p>
          <a:p>
            <a:r>
              <a:rPr lang="en-US" dirty="0" smtClean="0"/>
              <a:t>4. Full Functionality — </a:t>
            </a:r>
            <a:r>
              <a:rPr lang="en-US" dirty="0" err="1" smtClean="0"/>
              <a:t>Postive</a:t>
            </a:r>
            <a:r>
              <a:rPr lang="en-US" dirty="0" smtClean="0"/>
              <a:t>-Sum, not Zero-Sum</a:t>
            </a:r>
          </a:p>
          <a:p>
            <a:r>
              <a:rPr lang="en-US" dirty="0" smtClean="0"/>
              <a:t>Trade-offs shouldn’t be made to accommodate either privacy or functionality. It’s easy to fall victim to false dichotomies, like privacy vs. security, among others. But if the system requires compromises, its likely not as effective or user-friendly as it should be.</a:t>
            </a:r>
          </a:p>
          <a:p>
            <a:endParaRPr lang="en-US" dirty="0" smtClean="0"/>
          </a:p>
          <a:p>
            <a:r>
              <a:rPr lang="en-US" dirty="0" smtClean="0"/>
              <a:t>5. End-to-End Security — Lifecycle Protection</a:t>
            </a:r>
          </a:p>
          <a:p>
            <a:r>
              <a:rPr lang="en-US" dirty="0" smtClean="0"/>
              <a:t>Privacy by Design considers security from start to finish. This means that information is secure and protected when it enters the system, is retained safely, and then properly destroyed.</a:t>
            </a:r>
          </a:p>
          <a:p>
            <a:endParaRPr lang="en-US" dirty="0" smtClean="0"/>
          </a:p>
          <a:p>
            <a:r>
              <a:rPr lang="en-US" dirty="0" smtClean="0"/>
              <a:t>6. Visibility and Transparency</a:t>
            </a:r>
          </a:p>
          <a:p>
            <a:r>
              <a:rPr lang="en-US" dirty="0" smtClean="0"/>
              <a:t>By allowing users and other involved parties to see how information moves through your system, the system improves. Accountability, openness and compliance are required for an effective and secure system. Being clear about your system, and the level of security it provides, creates trust and holds your organization accountable.</a:t>
            </a:r>
          </a:p>
          <a:p>
            <a:endParaRPr lang="en-US" dirty="0" smtClean="0"/>
          </a:p>
          <a:p>
            <a:r>
              <a:rPr lang="en-US" dirty="0" smtClean="0"/>
              <a:t>7. Respect for User Privacy</a:t>
            </a:r>
          </a:p>
          <a:p>
            <a:r>
              <a:rPr lang="en-US" dirty="0" smtClean="0"/>
              <a:t>You should make user privacy your number one concern. If you are dealing with customer’s private information, the stakes of letting it fall into the wrong hands are extremely high. More generally, your system should be optimized for your users and all of their needs.</a:t>
            </a:r>
            <a:endParaRPr lang="en-US" dirty="0"/>
          </a:p>
        </p:txBody>
      </p:sp>
      <p:sp>
        <p:nvSpPr>
          <p:cNvPr id="4" name="Slide Number Placeholder 3"/>
          <p:cNvSpPr>
            <a:spLocks noGrp="1"/>
          </p:cNvSpPr>
          <p:nvPr>
            <p:ph type="sldNum" sz="quarter" idx="10"/>
          </p:nvPr>
        </p:nvSpPr>
        <p:spPr/>
        <p:txBody>
          <a:bodyPr/>
          <a:lstStyle/>
          <a:p>
            <a:fld id="{E1E785F4-21E0-4D79-81B0-01C83C2BBA0A}" type="slidenum">
              <a:rPr lang="en-US" smtClean="0"/>
              <a:pPr/>
              <a:t>20</a:t>
            </a:fld>
            <a:endParaRPr lang="en-US" dirty="0"/>
          </a:p>
        </p:txBody>
      </p:sp>
    </p:spTree>
    <p:extLst>
      <p:ext uri="{BB962C8B-B14F-4D97-AF65-F5344CB8AC3E}">
        <p14:creationId xmlns:p14="http://schemas.microsoft.com/office/powerpoint/2010/main" val="178338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Towards</a:t>
            </a:r>
            <a:r>
              <a:rPr lang="en-US" baseline="0" dirty="0" smtClean="0"/>
              <a:t> the middle of last year, our team embarked on two major initiatives – working through how we could leverage the data we had about our customers, who they sent to, and what the recipients did with what was sent to help optimize engagement, improve conversions, and drive brand stickiness</a:t>
            </a:r>
            <a:r>
              <a:rPr lang="is-IS" baseline="0" dirty="0" smtClean="0"/>
              <a:t>…. </a:t>
            </a:r>
            <a:r>
              <a:rPr lang="en-US" baseline="0" dirty="0" smtClean="0"/>
              <a:t>A</a:t>
            </a:r>
            <a:r>
              <a:rPr lang="is-IS" baseline="0" dirty="0" smtClean="0"/>
              <a:t>nd GDPR compliance. </a:t>
            </a:r>
            <a:endParaRPr lang="en-US" dirty="0" smtClean="0"/>
          </a:p>
          <a:p>
            <a:endParaRPr lang="en-US" dirty="0"/>
          </a:p>
        </p:txBody>
      </p:sp>
      <p:sp>
        <p:nvSpPr>
          <p:cNvPr id="4" name="Slide Number Placeholder 3"/>
          <p:cNvSpPr>
            <a:spLocks noGrp="1"/>
          </p:cNvSpPr>
          <p:nvPr>
            <p:ph type="sldNum" sz="quarter" idx="10"/>
          </p:nvPr>
        </p:nvSpPr>
        <p:spPr/>
        <p:txBody>
          <a:bodyPr/>
          <a:lstStyle/>
          <a:p>
            <a:fld id="{E1E785F4-21E0-4D79-81B0-01C83C2BBA0A}" type="slidenum">
              <a:rPr lang="en-US" smtClean="0"/>
              <a:pPr/>
              <a:t>3</a:t>
            </a:fld>
            <a:endParaRPr lang="en-US" dirty="0"/>
          </a:p>
        </p:txBody>
      </p:sp>
    </p:spTree>
    <p:extLst>
      <p:ext uri="{BB962C8B-B14F-4D97-AF65-F5344CB8AC3E}">
        <p14:creationId xmlns:p14="http://schemas.microsoft.com/office/powerpoint/2010/main" val="3940868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defTabSz="914400" rtl="0" eaLnBrk="1" fontAlgn="base" latinLnBrk="0" hangingPunct="1">
              <a:lnSpc>
                <a:spcPct val="100000"/>
              </a:lnSpc>
              <a:spcBef>
                <a:spcPts val="300"/>
              </a:spcBef>
              <a:spcAft>
                <a:spcPts val="400"/>
              </a:spcAft>
              <a:buSzTx/>
              <a:tabLst/>
            </a:pPr>
            <a:endParaRPr lang="en-US" sz="1200" kern="0" dirty="0" smtClean="0">
              <a:solidFill>
                <a:schemeClr val="accent3"/>
              </a:solidFill>
              <a:latin typeface="Arial" pitchFamily="34" charset="0"/>
              <a:ea typeface="+mn-ea"/>
              <a:cs typeface="+mn-cs"/>
            </a:endParaRPr>
          </a:p>
          <a:p>
            <a:pPr marR="0" defTabSz="914400" rtl="0" eaLnBrk="1" fontAlgn="base" latinLnBrk="0" hangingPunct="1">
              <a:lnSpc>
                <a:spcPct val="100000"/>
              </a:lnSpc>
              <a:spcBef>
                <a:spcPts val="300"/>
              </a:spcBef>
              <a:spcAft>
                <a:spcPts val="400"/>
              </a:spcAft>
              <a:buSzTx/>
              <a:tabLst/>
            </a:pPr>
            <a:endParaRPr lang="en-US" sz="1200" kern="0" dirty="0" smtClean="0">
              <a:solidFill>
                <a:schemeClr val="accent3"/>
              </a:solidFill>
              <a:latin typeface="Arial" pitchFamily="34" charset="0"/>
              <a:ea typeface="+mn-ea"/>
              <a:cs typeface="+mn-cs"/>
            </a:endParaRPr>
          </a:p>
          <a:p>
            <a:pPr marR="0" defTabSz="914400" rtl="0" eaLnBrk="1" fontAlgn="base" latinLnBrk="0" hangingPunct="1">
              <a:lnSpc>
                <a:spcPct val="100000"/>
              </a:lnSpc>
              <a:spcBef>
                <a:spcPts val="300"/>
              </a:spcBef>
              <a:spcAft>
                <a:spcPts val="400"/>
              </a:spcAft>
              <a:buSzTx/>
              <a:tabLst/>
            </a:pPr>
            <a:r>
              <a:rPr lang="en-US" sz="1200" kern="0" dirty="0" smtClean="0">
                <a:solidFill>
                  <a:schemeClr val="accent3"/>
                </a:solidFill>
                <a:latin typeface="Arial" pitchFamily="34" charset="0"/>
                <a:ea typeface="+mn-ea"/>
                <a:cs typeface="+mn-cs"/>
              </a:rPr>
              <a:t>Our </a:t>
            </a:r>
            <a:r>
              <a:rPr kumimoji="0" lang="en-US" sz="1200" b="0" i="0" u="none" strike="noStrike" kern="0" cap="none" spc="0" normalizeH="0" baseline="0" noProof="0" dirty="0" smtClean="0">
                <a:ln>
                  <a:noFill/>
                </a:ln>
                <a:solidFill>
                  <a:schemeClr val="accent3"/>
                </a:solidFill>
                <a:effectLst/>
                <a:uLnTx/>
                <a:uFillTx/>
                <a:latin typeface="Arial" pitchFamily="34" charset="0"/>
                <a:ea typeface="+mn-ea"/>
                <a:cs typeface="+mn-cs"/>
              </a:rPr>
              <a:t>Challenge: </a:t>
            </a:r>
            <a:r>
              <a:rPr kumimoji="0" lang="en-US" sz="1200" b="0" i="0" u="none" strike="noStrike" kern="0" cap="none" spc="0" normalizeH="0" baseline="0" noProof="0" dirty="0" smtClean="0">
                <a:ln>
                  <a:noFill/>
                </a:ln>
                <a:solidFill>
                  <a:schemeClr val="tx2"/>
                </a:solidFill>
                <a:effectLst/>
                <a:uLnTx/>
                <a:uFillTx/>
                <a:latin typeface="Arial" pitchFamily="34" charset="0"/>
                <a:ea typeface="+mn-ea"/>
                <a:cs typeface="+mn-cs"/>
              </a:rPr>
              <a:t>Provide Critical Functionality While</a:t>
            </a:r>
            <a:r>
              <a:rPr kumimoji="0" lang="en-US" sz="1200" b="0" i="0" u="none" strike="noStrike" kern="0" cap="none" spc="0" normalizeH="0" noProof="0" dirty="0" smtClean="0">
                <a:ln>
                  <a:noFill/>
                </a:ln>
                <a:solidFill>
                  <a:schemeClr val="tx2"/>
                </a:solidFill>
                <a:effectLst/>
                <a:uLnTx/>
                <a:uFillTx/>
                <a:latin typeface="Arial" pitchFamily="34" charset="0"/>
                <a:ea typeface="+mn-ea"/>
                <a:cs typeface="+mn-cs"/>
              </a:rPr>
              <a:t> Respecting Consent And Data Minimization</a:t>
            </a:r>
          </a:p>
          <a:p>
            <a:pPr marR="0" defTabSz="914400" rtl="0" eaLnBrk="1" fontAlgn="base" latinLnBrk="0" hangingPunct="1">
              <a:lnSpc>
                <a:spcPct val="100000"/>
              </a:lnSpc>
              <a:spcBef>
                <a:spcPts val="300"/>
              </a:spcBef>
              <a:spcAft>
                <a:spcPts val="400"/>
              </a:spcAft>
              <a:buSzTx/>
              <a:tabLst/>
            </a:pPr>
            <a:endParaRPr kumimoji="0" lang="en-US" sz="1200" b="0" i="0" u="none" strike="noStrike" kern="0" cap="none" spc="0" normalizeH="0" noProof="0" dirty="0" smtClean="0">
              <a:ln>
                <a:noFill/>
              </a:ln>
              <a:solidFill>
                <a:schemeClr val="tx2"/>
              </a:solidFill>
              <a:effectLst/>
              <a:uLnTx/>
              <a:uFillTx/>
              <a:latin typeface="Arial" pitchFamily="34" charset="0"/>
              <a:ea typeface="+mn-ea"/>
              <a:cs typeface="+mn-cs"/>
            </a:endParaRPr>
          </a:p>
          <a:p>
            <a:pPr marL="342900" marR="0" indent="-342900" defTabSz="914400" rtl="0" eaLnBrk="1" fontAlgn="base" latinLnBrk="0" hangingPunct="1">
              <a:lnSpc>
                <a:spcPct val="100000"/>
              </a:lnSpc>
              <a:spcBef>
                <a:spcPts val="300"/>
              </a:spcBef>
              <a:spcAft>
                <a:spcPts val="400"/>
              </a:spcAft>
              <a:buSzTx/>
              <a:buFont typeface="Arial"/>
              <a:buChar char="•"/>
              <a:tabLst/>
            </a:pPr>
            <a:r>
              <a:rPr lang="en-US" sz="1200" kern="0" noProof="0" dirty="0" smtClean="0">
                <a:solidFill>
                  <a:schemeClr val="tx2"/>
                </a:solidFill>
                <a:latin typeface="Arial" pitchFamily="34" charset="0"/>
                <a:ea typeface="+mn-ea"/>
                <a:cs typeface="+mn-cs"/>
              </a:rPr>
              <a:t>Industry Best Practice To Resolve Links Wrapped For Tracking Up To </a:t>
            </a:r>
            <a:r>
              <a:rPr lang="en-US" sz="1200" kern="0" noProof="0" dirty="0" smtClean="0">
                <a:solidFill>
                  <a:srgbClr val="8CBE3C"/>
                </a:solidFill>
                <a:latin typeface="Arial" pitchFamily="34" charset="0"/>
                <a:ea typeface="+mn-ea"/>
                <a:cs typeface="+mn-cs"/>
              </a:rPr>
              <a:t>1 Year </a:t>
            </a:r>
            <a:r>
              <a:rPr lang="en-US" sz="1200" kern="0" noProof="0" dirty="0" smtClean="0">
                <a:solidFill>
                  <a:schemeClr val="tx2"/>
                </a:solidFill>
                <a:latin typeface="Arial" pitchFamily="34" charset="0"/>
                <a:ea typeface="+mn-ea"/>
                <a:cs typeface="+mn-cs"/>
              </a:rPr>
              <a:t>After Message Sent</a:t>
            </a:r>
          </a:p>
          <a:p>
            <a:pPr marL="342900" marR="0" indent="-342900" defTabSz="914400" rtl="0" eaLnBrk="1" fontAlgn="base" latinLnBrk="0" hangingPunct="1">
              <a:lnSpc>
                <a:spcPct val="100000"/>
              </a:lnSpc>
              <a:spcBef>
                <a:spcPts val="300"/>
              </a:spcBef>
              <a:spcAft>
                <a:spcPts val="400"/>
              </a:spcAft>
              <a:buSzTx/>
              <a:buFont typeface="Arial"/>
              <a:buChar char="•"/>
              <a:tabLst/>
            </a:pPr>
            <a:r>
              <a:rPr lang="en-US" sz="1200" kern="0" dirty="0" smtClean="0">
                <a:solidFill>
                  <a:schemeClr val="tx2"/>
                </a:solidFill>
                <a:latin typeface="Arial" pitchFamily="34" charset="0"/>
                <a:ea typeface="+mn-ea"/>
                <a:cs typeface="+mn-cs"/>
              </a:rPr>
              <a:t>Attribution Data For </a:t>
            </a:r>
            <a:r>
              <a:rPr lang="en-US" sz="1200" kern="0" dirty="0" smtClean="0">
                <a:solidFill>
                  <a:schemeClr val="accent3"/>
                </a:solidFill>
                <a:latin typeface="Arial" pitchFamily="34" charset="0"/>
                <a:ea typeface="+mn-ea"/>
                <a:cs typeface="+mn-cs"/>
              </a:rPr>
              <a:t>Who</a:t>
            </a:r>
            <a:r>
              <a:rPr lang="en-US" sz="1200" kern="0" dirty="0" smtClean="0">
                <a:solidFill>
                  <a:schemeClr val="tx2"/>
                </a:solidFill>
                <a:latin typeface="Arial" pitchFamily="34" charset="0"/>
                <a:ea typeface="+mn-ea"/>
                <a:cs typeface="+mn-cs"/>
              </a:rPr>
              <a:t> Took What Action On An Email Is Processed – And There’s A  Lot Of It</a:t>
            </a:r>
          </a:p>
          <a:p>
            <a:pPr marR="0" algn="ctr" defTabSz="914400" rtl="0" eaLnBrk="1" fontAlgn="base" latinLnBrk="0" hangingPunct="1">
              <a:lnSpc>
                <a:spcPct val="100000"/>
              </a:lnSpc>
              <a:spcBef>
                <a:spcPts val="300"/>
              </a:spcBef>
              <a:spcAft>
                <a:spcPts val="400"/>
              </a:spcAft>
              <a:buSzTx/>
              <a:tabLst/>
            </a:pPr>
            <a:endParaRPr lang="en-US" sz="1200" kern="0" noProof="0" dirty="0" smtClean="0">
              <a:solidFill>
                <a:schemeClr val="accent1"/>
              </a:solidFill>
              <a:latin typeface="Arial" pitchFamily="34" charset="0"/>
              <a:ea typeface="+mn-ea"/>
              <a:cs typeface="+mn-cs"/>
            </a:endParaRPr>
          </a:p>
          <a:p>
            <a:pPr marR="0" defTabSz="914400" rtl="0" eaLnBrk="1" fontAlgn="base" latinLnBrk="0" hangingPunct="1">
              <a:lnSpc>
                <a:spcPct val="100000"/>
              </a:lnSpc>
              <a:spcBef>
                <a:spcPts val="300"/>
              </a:spcBef>
              <a:spcAft>
                <a:spcPts val="400"/>
              </a:spcAft>
              <a:buSzTx/>
              <a:tabLst/>
            </a:pPr>
            <a:endParaRPr kumimoji="0" lang="en-US" sz="1200" b="0" i="0" u="none" strike="sngStrike" kern="0" cap="none" spc="0" normalizeH="0" baseline="0" noProof="0" dirty="0" smtClean="0">
              <a:ln>
                <a:noFill/>
              </a:ln>
              <a:solidFill>
                <a:schemeClr val="tx2"/>
              </a:solidFill>
              <a:effectLst/>
              <a:uLnTx/>
              <a:uFillTx/>
              <a:latin typeface="Arial" pitchFamily="34" charset="0"/>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E1E785F4-21E0-4D79-81B0-01C83C2BBA0A}" type="slidenum">
              <a:rPr lang="en-US" smtClean="0"/>
              <a:pPr/>
              <a:t>21</a:t>
            </a:fld>
            <a:endParaRPr lang="en-US" dirty="0"/>
          </a:p>
        </p:txBody>
      </p:sp>
    </p:spTree>
    <p:extLst>
      <p:ext uri="{BB962C8B-B14F-4D97-AF65-F5344CB8AC3E}">
        <p14:creationId xmlns:p14="http://schemas.microsoft.com/office/powerpoint/2010/main" val="2864702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Tx/>
              <a:buChar char="-"/>
            </a:pPr>
            <a:r>
              <a:rPr lang="en-US" dirty="0" smtClean="0"/>
              <a:t>Talk about the whole engagement tracking, right to be forgotten, but links and open tracking still work up to a year </a:t>
            </a:r>
          </a:p>
          <a:p>
            <a:pPr marL="342900" indent="-342900">
              <a:buFontTx/>
              <a:buChar char="-"/>
            </a:pPr>
            <a:endParaRPr lang="en-US" dirty="0" smtClean="0"/>
          </a:p>
          <a:p>
            <a:pPr marL="342900" indent="-342900">
              <a:buFontTx/>
              <a:buChar char="-"/>
            </a:pPr>
            <a:r>
              <a:rPr lang="en-US" dirty="0" smtClean="0"/>
              <a:t>Stopped storing non-</a:t>
            </a:r>
            <a:r>
              <a:rPr lang="en-US" dirty="0" err="1" smtClean="0"/>
              <a:t>anonymized</a:t>
            </a:r>
            <a:r>
              <a:rPr lang="en-US" dirty="0" smtClean="0"/>
              <a:t> PII </a:t>
            </a:r>
          </a:p>
          <a:p>
            <a:pPr marL="342900" indent="-342900">
              <a:buFontTx/>
              <a:buChar char="-"/>
            </a:pPr>
            <a:r>
              <a:rPr lang="en-US" dirty="0" smtClean="0"/>
              <a:t>Encoded PII in link with </a:t>
            </a:r>
          </a:p>
          <a:p>
            <a:pPr marL="342900" indent="-342900">
              <a:buFontTx/>
              <a:buChar char="-"/>
            </a:pPr>
            <a:r>
              <a:rPr lang="en-US" dirty="0" smtClean="0"/>
              <a:t>Enrich data on look up </a:t>
            </a:r>
          </a:p>
          <a:p>
            <a:pPr marL="342900" indent="-342900">
              <a:buFontTx/>
              <a:buChar char="-"/>
            </a:pPr>
            <a:r>
              <a:rPr lang="en-US" dirty="0" err="1" smtClean="0"/>
              <a:t>SparkPost</a:t>
            </a:r>
            <a:r>
              <a:rPr lang="en-US" dirty="0" smtClean="0"/>
              <a:t> EU</a:t>
            </a:r>
          </a:p>
          <a:p>
            <a:endParaRPr lang="en-US" dirty="0" smtClean="0"/>
          </a:p>
        </p:txBody>
      </p:sp>
      <p:sp>
        <p:nvSpPr>
          <p:cNvPr id="4" name="Slide Number Placeholder 3"/>
          <p:cNvSpPr>
            <a:spLocks noGrp="1"/>
          </p:cNvSpPr>
          <p:nvPr>
            <p:ph type="sldNum" sz="quarter" idx="10"/>
          </p:nvPr>
        </p:nvSpPr>
        <p:spPr/>
        <p:txBody>
          <a:bodyPr/>
          <a:lstStyle/>
          <a:p>
            <a:fld id="{E1E785F4-21E0-4D79-81B0-01C83C2BBA0A}" type="slidenum">
              <a:rPr lang="en-US" smtClean="0"/>
              <a:pPr/>
              <a:t>22</a:t>
            </a:fld>
            <a:endParaRPr lang="en-US" dirty="0"/>
          </a:p>
        </p:txBody>
      </p:sp>
    </p:spTree>
    <p:extLst>
      <p:ext uri="{BB962C8B-B14F-4D97-AF65-F5344CB8AC3E}">
        <p14:creationId xmlns:p14="http://schemas.microsoft.com/office/powerpoint/2010/main" val="2864702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Rolling out some encryption, </a:t>
            </a:r>
            <a:r>
              <a:rPr lang="en-US" dirty="0" err="1" smtClean="0"/>
              <a:t>pseudonymization</a:t>
            </a:r>
            <a:r>
              <a:rPr lang="en-US" dirty="0" smtClean="0"/>
              <a:t>, or blocking and data-deletion technology, for example, is necessary and good. T</a:t>
            </a:r>
            <a:endParaRPr lang="en-US" dirty="0"/>
          </a:p>
        </p:txBody>
      </p:sp>
      <p:sp>
        <p:nvSpPr>
          <p:cNvPr id="4" name="Slide Number Placeholder 3"/>
          <p:cNvSpPr>
            <a:spLocks noGrp="1"/>
          </p:cNvSpPr>
          <p:nvPr>
            <p:ph type="sldNum" sz="quarter" idx="10"/>
          </p:nvPr>
        </p:nvSpPr>
        <p:spPr/>
        <p:txBody>
          <a:bodyPr/>
          <a:lstStyle/>
          <a:p>
            <a:fld id="{E1E785F4-21E0-4D79-81B0-01C83C2BBA0A}" type="slidenum">
              <a:rPr lang="en-US" smtClean="0"/>
              <a:pPr/>
              <a:t>23</a:t>
            </a:fld>
            <a:endParaRPr lang="en-US" dirty="0"/>
          </a:p>
        </p:txBody>
      </p:sp>
    </p:spTree>
    <p:extLst>
      <p:ext uri="{BB962C8B-B14F-4D97-AF65-F5344CB8AC3E}">
        <p14:creationId xmlns:p14="http://schemas.microsoft.com/office/powerpoint/2010/main" val="2552809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Data is one of the most valuable assets of any organization – it’s increasingly becoming the oxygen of modern business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There feels like a persistent tug between creative freedom and rules that are seen to inhibit innovation.</a:t>
            </a:r>
          </a:p>
          <a:p>
            <a:endParaRPr lang="en-US" dirty="0" smtClean="0"/>
          </a:p>
          <a:p>
            <a:pPr marL="342900" indent="-342900">
              <a:buFontTx/>
              <a:buChar char="-"/>
            </a:pPr>
            <a:r>
              <a:rPr lang="en-US" dirty="0" smtClean="0"/>
              <a:t>Figuring out how to innovate with consumers best interest in mind </a:t>
            </a:r>
          </a:p>
          <a:p>
            <a:pPr marL="342900" indent="-342900">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E1E785F4-21E0-4D79-81B0-01C83C2BBA0A}" type="slidenum">
              <a:rPr lang="en-US" smtClean="0"/>
              <a:pPr/>
              <a:t>24</a:t>
            </a:fld>
            <a:endParaRPr lang="en-US" dirty="0"/>
          </a:p>
        </p:txBody>
      </p:sp>
    </p:spTree>
    <p:extLst>
      <p:ext uri="{BB962C8B-B14F-4D97-AF65-F5344CB8AC3E}">
        <p14:creationId xmlns:p14="http://schemas.microsoft.com/office/powerpoint/2010/main" val="39839008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Redshift (with </a:t>
            </a:r>
            <a:r>
              <a:rPr lang="en-US" dirty="0" err="1" smtClean="0"/>
              <a:t>anonymized</a:t>
            </a:r>
            <a:r>
              <a:rPr lang="en-US" dirty="0" smtClean="0"/>
              <a:t> </a:t>
            </a:r>
            <a:r>
              <a:rPr lang="en-US" dirty="0" err="1" smtClean="0"/>
              <a:t>rcpt_to</a:t>
            </a:r>
            <a:r>
              <a:rPr lang="en-US" dirty="0" smtClean="0"/>
              <a:t>) for backfill; an Omni ETL module that listens for delivery, click, and open events and loads those into </a:t>
            </a:r>
            <a:r>
              <a:rPr lang="en-US" dirty="0" err="1" smtClean="0"/>
              <a:t>DynamoDB</a:t>
            </a:r>
            <a:r>
              <a:rPr lang="en-US" dirty="0" smtClean="0"/>
              <a:t>. </a:t>
            </a:r>
          </a:p>
          <a:p>
            <a:pPr marL="342900" indent="-342900">
              <a:buFontTx/>
              <a:buChar char="-"/>
            </a:pPr>
            <a:r>
              <a:rPr lang="en-US" dirty="0" smtClean="0"/>
              <a:t>Redshift (with </a:t>
            </a:r>
            <a:r>
              <a:rPr lang="en-US" dirty="0" err="1" smtClean="0"/>
              <a:t>anonymized</a:t>
            </a:r>
            <a:r>
              <a:rPr lang="en-US" dirty="0" smtClean="0"/>
              <a:t> </a:t>
            </a:r>
            <a:r>
              <a:rPr lang="en-US" dirty="0" err="1" smtClean="0"/>
              <a:t>rcpt_to</a:t>
            </a:r>
            <a:r>
              <a:rPr lang="en-US" dirty="0" smtClean="0"/>
              <a:t>) for backfill; an Omni ETL module that listens for delivery, click, and open events and loads those into </a:t>
            </a:r>
            <a:r>
              <a:rPr lang="en-US" dirty="0" err="1" smtClean="0"/>
              <a:t>DynamoDB</a:t>
            </a:r>
            <a:r>
              <a:rPr lang="en-US" dirty="0" smtClean="0"/>
              <a:t>. </a:t>
            </a:r>
          </a:p>
          <a:p>
            <a:pPr marL="342900" indent="-342900">
              <a:buFontTx/>
              <a:buChar char="-"/>
            </a:pPr>
            <a:r>
              <a:rPr lang="en-US" dirty="0" smtClean="0"/>
              <a:t>The endpoint will use the raw </a:t>
            </a:r>
            <a:r>
              <a:rPr lang="en-US" dirty="0" err="1" smtClean="0"/>
              <a:t>NodeJS</a:t>
            </a:r>
            <a:r>
              <a:rPr lang="en-US" dirty="0" smtClean="0"/>
              <a:t> http2 native module rather than express to minimize overhead. We will do no validation and will bypass authentication. We expect Momentum to send correctly formatted requests and will error ungracefully if the request is not made properly. Dropping validation constraints helps us reduce latency. The docs are here.</a:t>
            </a:r>
          </a:p>
          <a:p>
            <a:endParaRPr lang="en-US" dirty="0"/>
          </a:p>
        </p:txBody>
      </p:sp>
      <p:sp>
        <p:nvSpPr>
          <p:cNvPr id="4" name="Slide Number Placeholder 3"/>
          <p:cNvSpPr>
            <a:spLocks noGrp="1"/>
          </p:cNvSpPr>
          <p:nvPr>
            <p:ph type="sldNum" sz="quarter" idx="10"/>
          </p:nvPr>
        </p:nvSpPr>
        <p:spPr/>
        <p:txBody>
          <a:bodyPr/>
          <a:lstStyle/>
          <a:p>
            <a:fld id="{E1E785F4-21E0-4D79-81B0-01C83C2BBA0A}" type="slidenum">
              <a:rPr lang="en-US" smtClean="0"/>
              <a:pPr/>
              <a:t>25</a:t>
            </a:fld>
            <a:endParaRPr lang="en-US" dirty="0"/>
          </a:p>
        </p:txBody>
      </p:sp>
    </p:spTree>
    <p:extLst>
      <p:ext uri="{BB962C8B-B14F-4D97-AF65-F5344CB8AC3E}">
        <p14:creationId xmlns:p14="http://schemas.microsoft.com/office/powerpoint/2010/main" val="2602857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785F4-21E0-4D79-81B0-01C83C2BBA0A}" type="slidenum">
              <a:rPr lang="en-US" smtClean="0"/>
              <a:pPr/>
              <a:t>26</a:t>
            </a:fld>
            <a:endParaRPr lang="en-US" dirty="0"/>
          </a:p>
        </p:txBody>
      </p:sp>
    </p:spTree>
    <p:extLst>
      <p:ext uri="{BB962C8B-B14F-4D97-AF65-F5344CB8AC3E}">
        <p14:creationId xmlns:p14="http://schemas.microsoft.com/office/powerpoint/2010/main" val="1952490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Picture with rules on one side, and creativity/</a:t>
            </a:r>
            <a:r>
              <a:rPr lang="en-US" dirty="0" err="1" smtClean="0"/>
              <a:t>innocation</a:t>
            </a:r>
            <a:r>
              <a:rPr lang="en-US" dirty="0" smtClean="0"/>
              <a:t> on the other and an annoyed person in between (maybe daydreaming looking at the innovation) </a:t>
            </a:r>
          </a:p>
          <a:p>
            <a:endParaRPr lang="en-US" dirty="0"/>
          </a:p>
        </p:txBody>
      </p:sp>
      <p:sp>
        <p:nvSpPr>
          <p:cNvPr id="4" name="Slide Number Placeholder 3"/>
          <p:cNvSpPr>
            <a:spLocks noGrp="1"/>
          </p:cNvSpPr>
          <p:nvPr>
            <p:ph type="sldNum" sz="quarter" idx="10"/>
          </p:nvPr>
        </p:nvSpPr>
        <p:spPr/>
        <p:txBody>
          <a:bodyPr/>
          <a:lstStyle/>
          <a:p>
            <a:fld id="{E1E785F4-21E0-4D79-81B0-01C83C2BBA0A}" type="slidenum">
              <a:rPr lang="en-US" smtClean="0"/>
              <a:pPr/>
              <a:t>29</a:t>
            </a:fld>
            <a:endParaRPr lang="en-US" dirty="0"/>
          </a:p>
        </p:txBody>
      </p:sp>
    </p:spTree>
    <p:extLst>
      <p:ext uri="{BB962C8B-B14F-4D97-AF65-F5344CB8AC3E}">
        <p14:creationId xmlns:p14="http://schemas.microsoft.com/office/powerpoint/2010/main" val="2448435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785F4-21E0-4D79-81B0-01C83C2BBA0A}" type="slidenum">
              <a:rPr lang="en-US" smtClean="0"/>
              <a:pPr/>
              <a:t>30</a:t>
            </a:fld>
            <a:endParaRPr lang="en-US" dirty="0"/>
          </a:p>
        </p:txBody>
      </p:sp>
    </p:spTree>
    <p:extLst>
      <p:ext uri="{BB962C8B-B14F-4D97-AF65-F5344CB8AC3E}">
        <p14:creationId xmlns:p14="http://schemas.microsoft.com/office/powerpoint/2010/main" val="2448435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-GDPR and many</a:t>
            </a:r>
            <a:r>
              <a:rPr lang="en-US" baseline="0" dirty="0" smtClean="0"/>
              <a:t> of the other regulations around data and privacy protections are about empowering individuals and placing them at the center of data protection </a:t>
            </a:r>
          </a:p>
          <a:p>
            <a:pPr marL="171450" indent="-171450">
              <a:buFontTx/>
              <a:buChar char="-"/>
            </a:pPr>
            <a:r>
              <a:rPr lang="en-US" baseline="0" dirty="0" smtClean="0"/>
              <a:t>In order to change that 2/3 of consumers who don’t trust brands with their data, you’ll need to focus on being </a:t>
            </a:r>
            <a:r>
              <a:rPr lang="en-US" sz="1200" dirty="0" smtClean="0"/>
              <a:t>Accountable</a:t>
            </a:r>
            <a:r>
              <a:rPr lang="en-US" sz="1200" baseline="0" dirty="0" smtClean="0"/>
              <a:t>. Accountability means including data protection and privacy in your design, and ultimately being transparent with your users about how you’re using their data. </a:t>
            </a:r>
          </a:p>
          <a:p>
            <a:pPr marL="171450" indent="-171450">
              <a:buFontTx/>
              <a:buChar char="-"/>
            </a:pPr>
            <a:r>
              <a:rPr lang="en-US" sz="1200" baseline="0" dirty="0" smtClean="0"/>
              <a:t>And you do that by asking keeping data part of all the questions your ask, the technology and implementation </a:t>
            </a:r>
            <a:r>
              <a:rPr lang="en-US" sz="1200" baseline="0" dirty="0" err="1" smtClean="0"/>
              <a:t>methodolies</a:t>
            </a:r>
            <a:r>
              <a:rPr lang="en-US" sz="1200" baseline="0" dirty="0" smtClean="0"/>
              <a:t> that you use, and not being afraid to keep innovating. </a:t>
            </a:r>
          </a:p>
          <a:p>
            <a:pPr marL="171450" indent="-171450">
              <a:buFontTx/>
              <a:buChar char="-"/>
            </a:pPr>
            <a:endParaRPr lang="en-US" sz="1200" baseline="0" dirty="0" smtClean="0"/>
          </a:p>
          <a:p>
            <a:pPr marL="171450" indent="-171450">
              <a:buFontTx/>
              <a:buChar char="-"/>
            </a:pPr>
            <a:r>
              <a:rPr lang="en-US" sz="1200" baseline="0" dirty="0" smtClean="0"/>
              <a:t>If you do this right, You’ll be able to keep innovating and building a system of trust with your consumers.  </a:t>
            </a:r>
          </a:p>
          <a:p>
            <a:pPr marL="171450" indent="-171450">
              <a:buFontTx/>
              <a:buChar char="-"/>
            </a:pPr>
            <a:r>
              <a:rPr lang="en-US" sz="1200" baseline="0" dirty="0" smtClean="0"/>
              <a:t>Thank you very much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https://</a:t>
            </a:r>
            <a:r>
              <a:rPr lang="en-US" dirty="0" err="1" smtClean="0"/>
              <a:t>theodi.org</a:t>
            </a:r>
            <a:r>
              <a:rPr lang="en-US" dirty="0" smtClean="0"/>
              <a:t>/article/odi-survey-reveals-british-consumer-attitudes-to-sharing-personal-data</a:t>
            </a:r>
          </a:p>
          <a:p>
            <a:endParaRPr lang="en-US" dirty="0"/>
          </a:p>
        </p:txBody>
      </p:sp>
      <p:sp>
        <p:nvSpPr>
          <p:cNvPr id="4" name="Slide Number Placeholder 3"/>
          <p:cNvSpPr>
            <a:spLocks noGrp="1"/>
          </p:cNvSpPr>
          <p:nvPr>
            <p:ph type="sldNum" sz="quarter" idx="10"/>
          </p:nvPr>
        </p:nvSpPr>
        <p:spPr/>
        <p:txBody>
          <a:bodyPr/>
          <a:lstStyle/>
          <a:p>
            <a:fld id="{E1E785F4-21E0-4D79-81B0-01C83C2BBA0A}" type="slidenum">
              <a:rPr lang="en-US" smtClean="0"/>
              <a:pPr/>
              <a:t>31</a:t>
            </a:fld>
            <a:endParaRPr lang="en-US" dirty="0"/>
          </a:p>
        </p:txBody>
      </p:sp>
    </p:spTree>
    <p:extLst>
      <p:ext uri="{BB962C8B-B14F-4D97-AF65-F5344CB8AC3E}">
        <p14:creationId xmlns:p14="http://schemas.microsoft.com/office/powerpoint/2010/main" val="1329838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open.spotify.com</a:t>
            </a:r>
            <a:r>
              <a:rPr lang="en-US" dirty="0" smtClean="0"/>
              <a:t>/user/</a:t>
            </a:r>
            <a:r>
              <a:rPr lang="en-US" dirty="0" err="1" smtClean="0"/>
              <a:t>popjustice</a:t>
            </a:r>
            <a:r>
              <a:rPr lang="en-US" dirty="0" smtClean="0"/>
              <a:t>/playlist/5Pe51v0sHLybSEkX0m0JRf#_=_</a:t>
            </a:r>
            <a:endParaRPr lang="en-US" dirty="0"/>
          </a:p>
        </p:txBody>
      </p:sp>
      <p:sp>
        <p:nvSpPr>
          <p:cNvPr id="4" name="Slide Number Placeholder 3"/>
          <p:cNvSpPr>
            <a:spLocks noGrp="1"/>
          </p:cNvSpPr>
          <p:nvPr>
            <p:ph type="sldNum" sz="quarter" idx="10"/>
          </p:nvPr>
        </p:nvSpPr>
        <p:spPr/>
        <p:txBody>
          <a:bodyPr/>
          <a:lstStyle/>
          <a:p>
            <a:fld id="{E1E785F4-21E0-4D79-81B0-01C83C2BBA0A}" type="slidenum">
              <a:rPr lang="en-US" smtClean="0"/>
              <a:pPr/>
              <a:t>32</a:t>
            </a:fld>
            <a:endParaRPr lang="en-US" dirty="0"/>
          </a:p>
        </p:txBody>
      </p:sp>
    </p:spTree>
    <p:extLst>
      <p:ext uri="{BB962C8B-B14F-4D97-AF65-F5344CB8AC3E}">
        <p14:creationId xmlns:p14="http://schemas.microsoft.com/office/powerpoint/2010/main" val="2702675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785F4-21E0-4D79-81B0-01C83C2BBA0A}" type="slidenum">
              <a:rPr lang="en-US" smtClean="0"/>
              <a:pPr/>
              <a:t>4</a:t>
            </a:fld>
            <a:endParaRPr lang="en-US" dirty="0"/>
          </a:p>
        </p:txBody>
      </p:sp>
    </p:spTree>
    <p:extLst>
      <p:ext uri="{BB962C8B-B14F-4D97-AF65-F5344CB8AC3E}">
        <p14:creationId xmlns:p14="http://schemas.microsoft.com/office/powerpoint/2010/main" val="1068086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The 2017 State of Consumer Privacy and Trust </a:t>
            </a:r>
            <a:r>
              <a:rPr lang="en-US" dirty="0" smtClean="0"/>
              <a:t>survey from </a:t>
            </a:r>
            <a:r>
              <a:rPr lang="en-US" dirty="0" err="1" smtClean="0"/>
              <a:t>Gigya</a:t>
            </a:r>
            <a:r>
              <a:rPr lang="en-US" dirty="0" smtClean="0"/>
              <a:t> finds that:</a:t>
            </a:r>
            <a:r>
              <a:rPr lang="en-US"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- 69% don’t trust brands to handle their personal information appropriately </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68% don’t believe that changes in regulations will really make a difference  </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http://</a:t>
            </a:r>
            <a:r>
              <a:rPr lang="en-US" baseline="0" dirty="0" err="1" smtClean="0"/>
              <a:t>info.gigya.com</a:t>
            </a:r>
            <a:r>
              <a:rPr lang="en-US" baseline="0" dirty="0" smtClean="0"/>
              <a:t>/</a:t>
            </a:r>
            <a:r>
              <a:rPr lang="en-US" baseline="0" dirty="0" err="1" smtClean="0"/>
              <a:t>rs</a:t>
            </a:r>
            <a:r>
              <a:rPr lang="en-US" baseline="0" dirty="0" smtClean="0"/>
              <a:t>/672-YBF-078/images/201704-Gigya-DS-Privacy_Survey_Report-web.pdf</a:t>
            </a:r>
          </a:p>
        </p:txBody>
      </p:sp>
      <p:sp>
        <p:nvSpPr>
          <p:cNvPr id="4" name="Slide Number Placeholder 3"/>
          <p:cNvSpPr>
            <a:spLocks noGrp="1"/>
          </p:cNvSpPr>
          <p:nvPr>
            <p:ph type="sldNum" sz="quarter" idx="10"/>
          </p:nvPr>
        </p:nvSpPr>
        <p:spPr/>
        <p:txBody>
          <a:bodyPr/>
          <a:lstStyle/>
          <a:p>
            <a:fld id="{E1E785F4-21E0-4D79-81B0-01C83C2BBA0A}" type="slidenum">
              <a:rPr lang="en-US" smtClean="0"/>
              <a:pPr/>
              <a:t>5</a:t>
            </a:fld>
            <a:endParaRPr lang="en-US" dirty="0"/>
          </a:p>
        </p:txBody>
      </p:sp>
    </p:spTree>
    <p:extLst>
      <p:ext uri="{BB962C8B-B14F-4D97-AF65-F5344CB8AC3E}">
        <p14:creationId xmlns:p14="http://schemas.microsoft.com/office/powerpoint/2010/main" val="3522154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solidFill>
                <a:srgbClr val="353535"/>
              </a:solidFill>
              <a:latin typeface="Helvetica"/>
            </a:endParaRPr>
          </a:p>
          <a:p>
            <a:endParaRPr lang="en-US" sz="1200" dirty="0" smtClean="0">
              <a:solidFill>
                <a:srgbClr val="353535"/>
              </a:solidFill>
              <a:latin typeface="Helvetica"/>
            </a:endParaRPr>
          </a:p>
          <a:p>
            <a:r>
              <a:rPr lang="en-US" sz="1200" dirty="0" smtClean="0">
                <a:solidFill>
                  <a:srgbClr val="353535"/>
                </a:solidFill>
                <a:latin typeface="Helvetica"/>
              </a:rPr>
              <a:t>Kingston Digital, Inc., </a:t>
            </a:r>
            <a:r>
              <a:rPr lang="en-US" sz="1200" dirty="0" smtClean="0">
                <a:solidFill>
                  <a:srgbClr val="353535"/>
                </a:solidFill>
                <a:latin typeface="Helvetica"/>
              </a:rPr>
              <a:t>https://</a:t>
            </a:r>
            <a:r>
              <a:rPr lang="en-US" sz="1200" dirty="0" err="1" smtClean="0">
                <a:solidFill>
                  <a:srgbClr val="353535"/>
                </a:solidFill>
                <a:latin typeface="Helvetica"/>
              </a:rPr>
              <a:t>gdpr.report</a:t>
            </a:r>
            <a:r>
              <a:rPr lang="en-US" sz="1200" dirty="0" smtClean="0">
                <a:solidFill>
                  <a:srgbClr val="353535"/>
                </a:solidFill>
                <a:latin typeface="Helvetica"/>
              </a:rPr>
              <a:t>/news/2018/06/07/survey-reveals-only-a-third-of-employees-are-very-confident-their-company-is-gdpr-compliant/  by during the week following the May 25 cutoff date when the rules came into force</a:t>
            </a:r>
          </a:p>
          <a:p>
            <a:endParaRPr lang="en-US" sz="1200" dirty="0" smtClean="0">
              <a:solidFill>
                <a:srgbClr val="353535"/>
              </a:solidFill>
              <a:latin typeface="Helvetica"/>
            </a:endParaRPr>
          </a:p>
        </p:txBody>
      </p:sp>
      <p:sp>
        <p:nvSpPr>
          <p:cNvPr id="4" name="Slide Number Placeholder 3"/>
          <p:cNvSpPr>
            <a:spLocks noGrp="1"/>
          </p:cNvSpPr>
          <p:nvPr>
            <p:ph type="sldNum" sz="quarter" idx="10"/>
          </p:nvPr>
        </p:nvSpPr>
        <p:spPr/>
        <p:txBody>
          <a:bodyPr/>
          <a:lstStyle/>
          <a:p>
            <a:fld id="{E1E785F4-21E0-4D79-81B0-01C83C2BBA0A}" type="slidenum">
              <a:rPr lang="en-US" smtClean="0"/>
              <a:pPr/>
              <a:t>6</a:t>
            </a:fld>
            <a:endParaRPr lang="en-US" dirty="0"/>
          </a:p>
        </p:txBody>
      </p:sp>
    </p:spTree>
    <p:extLst>
      <p:ext uri="{BB962C8B-B14F-4D97-AF65-F5344CB8AC3E}">
        <p14:creationId xmlns:p14="http://schemas.microsoft.com/office/powerpoint/2010/main" val="1212098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0" fontAlgn="base" latinLnBrk="0" hangingPunct="0">
              <a:lnSpc>
                <a:spcPct val="100000"/>
              </a:lnSpc>
              <a:spcBef>
                <a:spcPct val="30000"/>
              </a:spcBef>
              <a:spcAft>
                <a:spcPct val="0"/>
              </a:spcAft>
              <a:buClrTx/>
              <a:buSzTx/>
              <a:buFontTx/>
              <a:buChar char="-"/>
              <a:tabLst/>
              <a:defRPr/>
            </a:pPr>
            <a:endParaRPr lang="en-US" sz="1200" b="1" baseline="0" dirty="0" smtClean="0"/>
          </a:p>
          <a:p>
            <a:pPr marL="171450" marR="0" lvl="1" indent="-171450" algn="l" defTabSz="914400" rtl="0" eaLnBrk="0" fontAlgn="base" latinLnBrk="0" hangingPunct="0">
              <a:lnSpc>
                <a:spcPct val="100000"/>
              </a:lnSpc>
              <a:spcBef>
                <a:spcPct val="30000"/>
              </a:spcBef>
              <a:spcAft>
                <a:spcPct val="0"/>
              </a:spcAft>
              <a:buClrTx/>
              <a:buSzTx/>
              <a:buFontTx/>
              <a:buChar char="-"/>
              <a:tabLst/>
              <a:defRPr/>
            </a:pPr>
            <a:endParaRPr lang="en-US" sz="1200" b="1" baseline="0" dirty="0" smtClean="0"/>
          </a:p>
          <a:p>
            <a:pPr marL="171450" marR="0" lvl="1" indent="-171450" algn="l" defTabSz="914400" rtl="0" eaLnBrk="0" fontAlgn="base" latinLnBrk="0" hangingPunct="0">
              <a:lnSpc>
                <a:spcPct val="100000"/>
              </a:lnSpc>
              <a:spcBef>
                <a:spcPct val="30000"/>
              </a:spcBef>
              <a:spcAft>
                <a:spcPct val="0"/>
              </a:spcAft>
              <a:buClrTx/>
              <a:buSzTx/>
              <a:buFontTx/>
              <a:buChar char="-"/>
              <a:tabLst/>
              <a:defRPr/>
            </a:pPr>
            <a:r>
              <a:rPr lang="en-US" sz="1200" b="1" baseline="0" dirty="0" smtClean="0"/>
              <a:t>What data is stored and in what ways and for how long really matters.</a:t>
            </a:r>
            <a:r>
              <a:rPr lang="en-US" sz="1200" baseline="0" dirty="0" smtClean="0"/>
              <a:t> Both for the everyday trust given to us by our customers to use it for what we say we will, but also for when things go really bad and the data we’re keeping is accessed by people or systems who shouldn’t be</a:t>
            </a:r>
            <a:endParaRPr lang="en-US" sz="1200" dirty="0" smtClean="0"/>
          </a:p>
          <a:p>
            <a:pPr marL="171450" indent="-171450">
              <a:buFontTx/>
              <a:buChar char="-"/>
            </a:pPr>
            <a:r>
              <a:rPr lang="en-US" sz="1200" dirty="0" smtClean="0"/>
              <a:t>why should consumers trust brands with their personal information? </a:t>
            </a:r>
          </a:p>
          <a:p>
            <a:pPr marL="171450" indent="-171450">
              <a:buFontTx/>
              <a:buChar char="-"/>
            </a:pPr>
            <a:r>
              <a:rPr lang="en-US" sz="1200" dirty="0" smtClean="0"/>
              <a:t>In just 2018 alone, nearly 400-500</a:t>
            </a:r>
            <a:r>
              <a:rPr lang="en-US" sz="1200" baseline="0" dirty="0" smtClean="0"/>
              <a:t> million consumers have had their data illegally accessed – and those are just the breaches we know about. Many times, including in the examples here, </a:t>
            </a:r>
            <a:r>
              <a:rPr lang="en-US" sz="1200" baseline="0" dirty="0" err="1" smtClean="0"/>
              <a:t>notifiaction</a:t>
            </a:r>
            <a:r>
              <a:rPr lang="en-US" sz="1200" baseline="0" dirty="0" smtClean="0"/>
              <a:t> of a breach occurs months after the breach started, and often we learn that more and more people were affected as time goes on. </a:t>
            </a:r>
            <a:endParaRPr lang="en-US" sz="1200" dirty="0" smtClean="0"/>
          </a:p>
          <a:p>
            <a:pPr marL="171450" indent="-171450">
              <a:buFontTx/>
              <a:buChar char="-"/>
            </a:pPr>
            <a:r>
              <a:rPr lang="en-US" sz="1200" dirty="0" smtClean="0"/>
              <a:t>These breaches have real impacts to the organizations that suffer them, not to mention to the individuals whose data was accessed</a:t>
            </a:r>
            <a:r>
              <a:rPr lang="en-US" sz="1200" baseline="0" dirty="0" smtClean="0"/>
              <a:t>. </a:t>
            </a:r>
          </a:p>
          <a:p>
            <a:pPr marL="628650" lvl="1" indent="-171450">
              <a:buFontTx/>
              <a:buChar char="-"/>
            </a:pPr>
            <a:r>
              <a:rPr lang="en-US" sz="1200" dirty="0" smtClean="0"/>
              <a:t>Facebook los 2.8 million users under the age of 25 last year.</a:t>
            </a:r>
            <a:r>
              <a:rPr lang="en-US" sz="1200" baseline="0" dirty="0" smtClean="0"/>
              <a:t> And when the Cambridge </a:t>
            </a:r>
            <a:r>
              <a:rPr lang="en-US" sz="1200" baseline="0" dirty="0" err="1" smtClean="0"/>
              <a:t>Analytica</a:t>
            </a:r>
            <a:r>
              <a:rPr lang="en-US" sz="1200" baseline="0" dirty="0" smtClean="0"/>
              <a:t> scandal broke, they lost 80billion in market share </a:t>
            </a:r>
          </a:p>
          <a:p>
            <a:pPr marL="628650" lvl="1" indent="-171450">
              <a:buFontTx/>
              <a:buChar char="-"/>
            </a:pPr>
            <a:r>
              <a:rPr lang="en-US" sz="1200" baseline="0" dirty="0" smtClean="0"/>
              <a:t>Under </a:t>
            </a:r>
            <a:r>
              <a:rPr lang="en-US" sz="1200" baseline="0" dirty="0" err="1" smtClean="0"/>
              <a:t>Armour</a:t>
            </a:r>
            <a:r>
              <a:rPr lang="en-US" sz="1200" baseline="0" dirty="0" smtClean="0"/>
              <a:t>, based out of my hometown of Baltimore, and the parent company (who owns </a:t>
            </a:r>
            <a:r>
              <a:rPr lang="en-US" sz="1200" baseline="0" dirty="0" err="1" smtClean="0"/>
              <a:t>myfitnesspal</a:t>
            </a:r>
            <a:r>
              <a:rPr lang="en-US" sz="1200" baseline="0" dirty="0" smtClean="0"/>
              <a:t>) saw their stock drop about 5% as soon as news broke of the intrusion. </a:t>
            </a:r>
          </a:p>
          <a:p>
            <a:pPr marL="628650" lvl="1" indent="-171450">
              <a:buFontTx/>
              <a:buChar char="-"/>
            </a:pPr>
            <a:endParaRPr lang="en-US" sz="1200" baseline="0" dirty="0" smtClean="0"/>
          </a:p>
        </p:txBody>
      </p:sp>
      <p:sp>
        <p:nvSpPr>
          <p:cNvPr id="4" name="Slide Number Placeholder 3"/>
          <p:cNvSpPr>
            <a:spLocks noGrp="1"/>
          </p:cNvSpPr>
          <p:nvPr>
            <p:ph type="sldNum" sz="quarter" idx="10"/>
          </p:nvPr>
        </p:nvSpPr>
        <p:spPr/>
        <p:txBody>
          <a:bodyPr/>
          <a:lstStyle/>
          <a:p>
            <a:fld id="{E1E785F4-21E0-4D79-81B0-01C83C2BBA0A}" type="slidenum">
              <a:rPr lang="en-US" smtClean="0"/>
              <a:pPr/>
              <a:t>7</a:t>
            </a:fld>
            <a:endParaRPr lang="en-US" dirty="0"/>
          </a:p>
        </p:txBody>
      </p:sp>
    </p:spTree>
    <p:extLst>
      <p:ext uri="{BB962C8B-B14F-4D97-AF65-F5344CB8AC3E}">
        <p14:creationId xmlns:p14="http://schemas.microsoft.com/office/powerpoint/2010/main" val="4197275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CASL  </a:t>
            </a:r>
            <a:r>
              <a:rPr lang="en-US" sz="1200" dirty="0" err="1" smtClean="0"/>
              <a:t>Hipaa</a:t>
            </a:r>
            <a:r>
              <a:rPr lang="en-US" sz="1200" dirty="0" smtClean="0"/>
              <a:t>, GDPR, Privacy shield, etc. CAN-SPAM</a:t>
            </a:r>
          </a:p>
          <a:p>
            <a:endParaRPr lang="en-US" dirty="0"/>
          </a:p>
        </p:txBody>
      </p:sp>
      <p:sp>
        <p:nvSpPr>
          <p:cNvPr id="4" name="Slide Number Placeholder 3"/>
          <p:cNvSpPr>
            <a:spLocks noGrp="1"/>
          </p:cNvSpPr>
          <p:nvPr>
            <p:ph type="sldNum" sz="quarter" idx="10"/>
          </p:nvPr>
        </p:nvSpPr>
        <p:spPr/>
        <p:txBody>
          <a:bodyPr/>
          <a:lstStyle/>
          <a:p>
            <a:fld id="{E1E785F4-21E0-4D79-81B0-01C83C2BBA0A}" type="slidenum">
              <a:rPr lang="en-US" smtClean="0"/>
              <a:pPr/>
              <a:t>8</a:t>
            </a:fld>
            <a:endParaRPr lang="en-US" dirty="0"/>
          </a:p>
        </p:txBody>
      </p:sp>
    </p:spTree>
    <p:extLst>
      <p:ext uri="{BB962C8B-B14F-4D97-AF65-F5344CB8AC3E}">
        <p14:creationId xmlns:p14="http://schemas.microsoft.com/office/powerpoint/2010/main" val="3230196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en-US" sz="1200" dirty="0" smtClean="0">
              <a:solidFill>
                <a:srgbClr val="353535"/>
              </a:solidFill>
              <a:latin typeface="Helvetica"/>
            </a:endParaRP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1200" dirty="0" smtClean="0">
                <a:solidFill>
                  <a:srgbClr val="353535"/>
                </a:solidFill>
                <a:latin typeface="Helvetica"/>
              </a:rPr>
              <a:t>Given the trust</a:t>
            </a:r>
            <a:r>
              <a:rPr lang="en-US" sz="1200" baseline="0" dirty="0" smtClean="0">
                <a:solidFill>
                  <a:srgbClr val="353535"/>
                </a:solidFill>
                <a:latin typeface="Helvetica"/>
              </a:rPr>
              <a:t> concerns and the data leaks and theft, it may seem surprising but data gathering, data analysis, and data as a product are becoming strategic differentiators </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1200" baseline="0" dirty="0" smtClean="0">
                <a:solidFill>
                  <a:srgbClr val="353535"/>
                </a:solidFill>
                <a:latin typeface="Helvetica"/>
              </a:rPr>
              <a:t>This makes sense </a:t>
            </a:r>
            <a:r>
              <a:rPr lang="en-US" sz="1200" dirty="0" smtClean="0">
                <a:solidFill>
                  <a:srgbClr val="353535"/>
                </a:solidFill>
                <a:latin typeface="Helvetica"/>
              </a:rPr>
              <a:t>this goes hand in hand  technological trends like cloud computing, big data and the IOT. By recognizing this the EU GDPR is basically catching</a:t>
            </a:r>
            <a:r>
              <a:rPr lang="en-US" sz="1200" baseline="0" dirty="0" smtClean="0">
                <a:solidFill>
                  <a:srgbClr val="353535"/>
                </a:solidFill>
                <a:latin typeface="Helvetica"/>
              </a:rPr>
              <a:t> up with reality </a:t>
            </a:r>
            <a:endParaRPr lang="en-US" sz="1200" dirty="0" smtClean="0">
              <a:solidFill>
                <a:srgbClr val="353535"/>
              </a:solidFill>
              <a:latin typeface="Helvetica"/>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353535"/>
                </a:solidFill>
                <a:latin typeface="Helvetica"/>
              </a:rPr>
              <a:t>https://</a:t>
            </a:r>
            <a:r>
              <a:rPr lang="en-US" sz="1200" dirty="0" err="1" smtClean="0">
                <a:solidFill>
                  <a:srgbClr val="353535"/>
                </a:solidFill>
                <a:latin typeface="Helvetica"/>
              </a:rPr>
              <a:t>www.forbes.com</a:t>
            </a:r>
            <a:r>
              <a:rPr lang="en-US" sz="1200" dirty="0" smtClean="0">
                <a:solidFill>
                  <a:srgbClr val="353535"/>
                </a:solidFill>
                <a:latin typeface="Helvetica"/>
              </a:rPr>
              <a:t>/sites/</a:t>
            </a:r>
            <a:r>
              <a:rPr lang="en-US" sz="1200" dirty="0" err="1" smtClean="0">
                <a:solidFill>
                  <a:srgbClr val="353535"/>
                </a:solidFill>
                <a:latin typeface="Helvetica"/>
              </a:rPr>
              <a:t>louiscolumbus</a:t>
            </a:r>
            <a:r>
              <a:rPr lang="en-US" sz="1200" dirty="0" smtClean="0">
                <a:solidFill>
                  <a:srgbClr val="353535"/>
                </a:solidFill>
                <a:latin typeface="Helvetica"/>
              </a:rPr>
              <a:t>/2017/12/11/linkedins-fastest-growing-jobs-today-are-in-data-science-machine-learning/#55e9170d51bd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rgbClr val="353535"/>
              </a:solidFill>
              <a:latin typeface="Helvetica"/>
            </a:endParaRPr>
          </a:p>
          <a:p>
            <a:endParaRPr lang="en-US" dirty="0"/>
          </a:p>
        </p:txBody>
      </p:sp>
      <p:sp>
        <p:nvSpPr>
          <p:cNvPr id="4" name="Slide Number Placeholder 3"/>
          <p:cNvSpPr>
            <a:spLocks noGrp="1"/>
          </p:cNvSpPr>
          <p:nvPr>
            <p:ph type="sldNum" sz="quarter" idx="10"/>
          </p:nvPr>
        </p:nvSpPr>
        <p:spPr/>
        <p:txBody>
          <a:bodyPr/>
          <a:lstStyle/>
          <a:p>
            <a:fld id="{E1E785F4-21E0-4D79-81B0-01C83C2BBA0A}" type="slidenum">
              <a:rPr lang="en-US" smtClean="0"/>
              <a:pPr/>
              <a:t>9</a:t>
            </a:fld>
            <a:endParaRPr lang="en-US" dirty="0"/>
          </a:p>
        </p:txBody>
      </p:sp>
    </p:spTree>
    <p:extLst>
      <p:ext uri="{BB962C8B-B14F-4D97-AF65-F5344CB8AC3E}">
        <p14:creationId xmlns:p14="http://schemas.microsoft.com/office/powerpoint/2010/main" val="1247126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endParaRPr lang="en-US" b="1" dirty="0" smtClean="0"/>
          </a:p>
          <a:p>
            <a:r>
              <a:rPr lang="en-US" b="1" dirty="0" smtClean="0"/>
              <a:t>Customer Trust is Broken and there are three things that need to be done to fix it </a:t>
            </a:r>
            <a:endParaRPr lang="en-US" b="1" dirty="0"/>
          </a:p>
        </p:txBody>
      </p:sp>
      <p:sp>
        <p:nvSpPr>
          <p:cNvPr id="4" name="Slide Number Placeholder 3"/>
          <p:cNvSpPr>
            <a:spLocks noGrp="1"/>
          </p:cNvSpPr>
          <p:nvPr>
            <p:ph type="sldNum" sz="quarter" idx="10"/>
          </p:nvPr>
        </p:nvSpPr>
        <p:spPr/>
        <p:txBody>
          <a:bodyPr/>
          <a:lstStyle/>
          <a:p>
            <a:fld id="{E1E785F4-21E0-4D79-81B0-01C83C2BBA0A}" type="slidenum">
              <a:rPr lang="en-US" smtClean="0"/>
              <a:pPr/>
              <a:t>10</a:t>
            </a:fld>
            <a:endParaRPr lang="en-US" dirty="0"/>
          </a:p>
        </p:txBody>
      </p:sp>
    </p:spTree>
    <p:extLst>
      <p:ext uri="{BB962C8B-B14F-4D97-AF65-F5344CB8AC3E}">
        <p14:creationId xmlns:p14="http://schemas.microsoft.com/office/powerpoint/2010/main" val="2277088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4" name="Picture 3" descr="SP_PPT_Cover-Image_012615.png"/>
          <p:cNvPicPr>
            <a:picLocks noChangeAspect="1"/>
          </p:cNvPicPr>
          <p:nvPr userDrawn="1"/>
        </p:nvPicPr>
        <p:blipFill rotWithShape="1">
          <a:blip r:embed="rId2">
            <a:extLst>
              <a:ext uri="{28A0092B-C50C-407E-A947-70E740481C1C}">
                <a14:useLocalDpi xmlns:a14="http://schemas.microsoft.com/office/drawing/2010/main" val="0"/>
              </a:ext>
            </a:extLst>
          </a:blip>
          <a:srcRect t="35370" b="11482"/>
          <a:stretch/>
        </p:blipFill>
        <p:spPr>
          <a:xfrm>
            <a:off x="0" y="2425700"/>
            <a:ext cx="9144000" cy="3644900"/>
          </a:xfrm>
          <a:prstGeom prst="rect">
            <a:avLst/>
          </a:prstGeom>
        </p:spPr>
      </p:pic>
      <p:sp>
        <p:nvSpPr>
          <p:cNvPr id="200706" name="Rectangle 2"/>
          <p:cNvSpPr>
            <a:spLocks noGrp="1" noChangeArrowheads="1"/>
          </p:cNvSpPr>
          <p:nvPr>
            <p:ph type="subTitle" idx="1" hasCustomPrompt="1"/>
          </p:nvPr>
        </p:nvSpPr>
        <p:spPr>
          <a:xfrm>
            <a:off x="465394" y="4276803"/>
            <a:ext cx="8221513" cy="342401"/>
          </a:xfrm>
          <a:prstGeom prst="rect">
            <a:avLst/>
          </a:prstGeom>
        </p:spPr>
        <p:txBody>
          <a:bodyPr lIns="45720" tIns="0" rIns="91440"/>
          <a:lstStyle>
            <a:lvl1pPr marL="0" indent="0" algn="ctr">
              <a:spcBef>
                <a:spcPts val="0"/>
              </a:spcBef>
              <a:spcAft>
                <a:spcPts val="300"/>
              </a:spcAft>
              <a:buNone/>
              <a:tabLst>
                <a:tab pos="1025525" algn="l"/>
              </a:tabLst>
              <a:defRPr sz="2100" b="0" i="0" baseline="0">
                <a:solidFill>
                  <a:schemeClr val="bg1"/>
                </a:solidFill>
                <a:latin typeface="Proxima Nova"/>
                <a:cs typeface="Proxima Nova"/>
              </a:defRPr>
            </a:lvl1pPr>
          </a:lstStyle>
          <a:p>
            <a:r>
              <a:rPr lang="en-US" dirty="0" smtClean="0"/>
              <a:t>Click to Edit Master Subtitle </a:t>
            </a:r>
          </a:p>
        </p:txBody>
      </p:sp>
      <p:sp>
        <p:nvSpPr>
          <p:cNvPr id="200707" name="Rectangle 3"/>
          <p:cNvSpPr>
            <a:spLocks noGrp="1" noChangeArrowheads="1"/>
          </p:cNvSpPr>
          <p:nvPr>
            <p:ph type="ctrTitle" sz="quarter" hasCustomPrompt="1"/>
          </p:nvPr>
        </p:nvSpPr>
        <p:spPr>
          <a:xfrm>
            <a:off x="465394" y="3027883"/>
            <a:ext cx="8219694" cy="1026836"/>
          </a:xfrm>
        </p:spPr>
        <p:txBody>
          <a:bodyPr/>
          <a:lstStyle>
            <a:lvl1pPr algn="ctr">
              <a:defRPr sz="3500" b="1">
                <a:solidFill>
                  <a:schemeClr val="bg1"/>
                </a:solidFill>
                <a:latin typeface="Proxima Nova"/>
                <a:cs typeface="Proxima Nova"/>
              </a:defRPr>
            </a:lvl1pPr>
          </a:lstStyle>
          <a:p>
            <a:r>
              <a:rPr lang="en-US" dirty="0" smtClean="0"/>
              <a:t>Click to Edit Master Title</a:t>
            </a:r>
            <a:endParaRPr lang="en-US" dirty="0"/>
          </a:p>
        </p:txBody>
      </p:sp>
      <p:sp>
        <p:nvSpPr>
          <p:cNvPr id="12" name="Text Placeholder 11"/>
          <p:cNvSpPr>
            <a:spLocks noGrp="1"/>
          </p:cNvSpPr>
          <p:nvPr>
            <p:ph type="body" sz="quarter" idx="10" hasCustomPrompt="1"/>
          </p:nvPr>
        </p:nvSpPr>
        <p:spPr>
          <a:xfrm>
            <a:off x="465394" y="5446030"/>
            <a:ext cx="8162925" cy="271869"/>
          </a:xfrm>
          <a:noFill/>
          <a:ln>
            <a:noFill/>
          </a:ln>
        </p:spPr>
        <p:txBody>
          <a:bodyPr vert="horz" wrap="square" lIns="45720" tIns="0" rIns="91440" bIns="45720" numCol="1" anchor="t" anchorCtr="0" compatLnSpc="1">
            <a:prstTxWarp prst="textNoShape">
              <a:avLst/>
            </a:prstTxWarp>
            <a:spAutoFit/>
          </a:bodyPr>
          <a:lstStyle>
            <a:lvl1pPr marL="0" indent="0" algn="ctr" rtl="0" eaLnBrk="1" fontAlgn="base" hangingPunct="1">
              <a:spcBef>
                <a:spcPts val="300"/>
              </a:spcBef>
              <a:spcAft>
                <a:spcPts val="300"/>
              </a:spcAft>
              <a:buClr>
                <a:srgbClr val="6E6E6E"/>
              </a:buClr>
              <a:buFont typeface="Webdings" pitchFamily="18" charset="2"/>
              <a:buNone/>
              <a:tabLst>
                <a:tab pos="1025525" algn="l"/>
              </a:tabLst>
              <a:defRPr lang="en-US" sz="1600" b="0" i="0" dirty="0" smtClean="0">
                <a:solidFill>
                  <a:schemeClr val="bg1"/>
                </a:solidFill>
                <a:latin typeface="Proxima Nova"/>
                <a:ea typeface="+mn-ea"/>
                <a:cs typeface="Proxima Nova"/>
              </a:defRPr>
            </a:lvl1pPr>
          </a:lstStyle>
          <a:p>
            <a:pPr lvl="0"/>
            <a:r>
              <a:rPr lang="en-US" dirty="0" smtClean="0"/>
              <a:t>Click to add date</a:t>
            </a:r>
          </a:p>
        </p:txBody>
      </p:sp>
      <p:sp>
        <p:nvSpPr>
          <p:cNvPr id="2" name="Rectangle 1"/>
          <p:cNvSpPr/>
          <p:nvPr userDrawn="1"/>
        </p:nvSpPr>
        <p:spPr bwMode="auto">
          <a:xfrm>
            <a:off x="6400800" y="6431643"/>
            <a:ext cx="2743199" cy="34471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mj-lt"/>
            </a:endParaRPr>
          </a:p>
        </p:txBody>
      </p:sp>
      <p:pic>
        <p:nvPicPr>
          <p:cNvPr id="5" name="Picture 4" descr="SparkPost_Logo+Tag_2-Color_Gray-Orange_100%.png"/>
          <p:cNvPicPr>
            <a:picLocks noChangeAspect="1"/>
          </p:cNvPicPr>
          <p:nvPr userDrawn="1"/>
        </p:nvPicPr>
        <p:blipFill rotWithShape="1">
          <a:blip r:embed="rId3">
            <a:extLst>
              <a:ext uri="{28A0092B-C50C-407E-A947-70E740481C1C}">
                <a14:useLocalDpi xmlns:a14="http://schemas.microsoft.com/office/drawing/2010/main" val="0"/>
              </a:ext>
            </a:extLst>
          </a:blip>
          <a:srcRect b="20113"/>
          <a:stretch/>
        </p:blipFill>
        <p:spPr>
          <a:xfrm>
            <a:off x="3034792" y="762000"/>
            <a:ext cx="3061208" cy="848153"/>
          </a:xfrm>
          <a:prstGeom prst="rect">
            <a:avLst/>
          </a:prstGeom>
        </p:spPr>
      </p:pic>
    </p:spTree>
    <p:extLst>
      <p:ext uri="{BB962C8B-B14F-4D97-AF65-F5344CB8AC3E}">
        <p14:creationId xmlns:p14="http://schemas.microsoft.com/office/powerpoint/2010/main" val="4236714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585216" y="194883"/>
            <a:ext cx="8293608" cy="831850"/>
          </a:xfrm>
        </p:spPr>
        <p:txBody>
          <a:bodyPr/>
          <a:lstStyle>
            <a:lvl1pPr>
              <a:defRPr sz="2800">
                <a:latin typeface="Proxima Nova"/>
                <a:cs typeface="Proxima Nova"/>
              </a:defRPr>
            </a:lvl1pPr>
          </a:lstStyle>
          <a:p>
            <a:r>
              <a:rPr lang="en-US" smtClean="0"/>
              <a:t>Click to edit Master title style</a:t>
            </a:r>
            <a:endParaRPr lang="en-US" dirty="0"/>
          </a:p>
        </p:txBody>
      </p:sp>
      <p:sp>
        <p:nvSpPr>
          <p:cNvPr id="3" name="Text Placeholder 2"/>
          <p:cNvSpPr>
            <a:spLocks noGrp="1"/>
          </p:cNvSpPr>
          <p:nvPr>
            <p:ph type="body" sz="quarter" idx="13"/>
          </p:nvPr>
        </p:nvSpPr>
        <p:spPr>
          <a:xfrm>
            <a:off x="585216" y="1288290"/>
            <a:ext cx="8293608" cy="1568891"/>
          </a:xfrm>
        </p:spPr>
        <p:txBody>
          <a:bodyPr/>
          <a:lstStyle>
            <a:lvl1pPr marL="0" indent="0">
              <a:buFont typeface="Arial"/>
              <a:buNone/>
              <a:defRPr sz="2100">
                <a:latin typeface="Proxima Nova"/>
                <a:cs typeface="Proxima Nova"/>
              </a:defRPr>
            </a:lvl1pPr>
            <a:lvl2pPr>
              <a:defRPr sz="2100">
                <a:latin typeface="Proxima Nova"/>
                <a:cs typeface="Proxima Nova"/>
              </a:defRPr>
            </a:lvl2pPr>
            <a:lvl3pPr>
              <a:defRPr sz="2100">
                <a:latin typeface="Proxima Nova"/>
                <a:cs typeface="Proxima Nova"/>
              </a:defRPr>
            </a:lvl3pPr>
            <a:lvl4pPr>
              <a:defRPr sz="2100">
                <a:latin typeface="Proxima Nova"/>
                <a:cs typeface="Proxima Nova"/>
              </a:defRPr>
            </a:lvl4pPr>
            <a:lvl5pPr>
              <a:defRPr sz="23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488033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5216" y="195148"/>
            <a:ext cx="8293608" cy="831850"/>
          </a:xfrm>
        </p:spPr>
        <p:txBody>
          <a:bodyPr/>
          <a:lstStyle>
            <a:lvl1pPr>
              <a:defRPr>
                <a:latin typeface="Proxima Nova"/>
                <a:cs typeface="Proxima Nova"/>
              </a:defRPr>
            </a:lvl1pPr>
          </a:lstStyle>
          <a:p>
            <a:r>
              <a:rPr lang="en-US" smtClean="0"/>
              <a:t>Click to edit Master title style</a:t>
            </a:r>
            <a:endParaRPr lang="en-US" dirty="0"/>
          </a:p>
        </p:txBody>
      </p:sp>
    </p:spTree>
    <p:extLst>
      <p:ext uri="{BB962C8B-B14F-4D97-AF65-F5344CB8AC3E}">
        <p14:creationId xmlns:p14="http://schemas.microsoft.com/office/powerpoint/2010/main" val="1442686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 Blue Section Header">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solidFill>
            <a:schemeClr val="accent2"/>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p:txBody>
      </p:sp>
      <p:sp>
        <p:nvSpPr>
          <p:cNvPr id="2" name="Title 1"/>
          <p:cNvSpPr>
            <a:spLocks noGrp="1"/>
          </p:cNvSpPr>
          <p:nvPr>
            <p:ph type="title" hasCustomPrompt="1"/>
          </p:nvPr>
        </p:nvSpPr>
        <p:spPr>
          <a:xfrm>
            <a:off x="917222" y="1707850"/>
            <a:ext cx="7309556" cy="1600200"/>
          </a:xfrm>
        </p:spPr>
        <p:txBody>
          <a:bodyPr lIns="0" bIns="45720" anchor="b"/>
          <a:lstStyle>
            <a:lvl1pPr algn="ctr">
              <a:defRPr sz="3600" b="1" cap="none" baseline="0">
                <a:solidFill>
                  <a:schemeClr val="bg1"/>
                </a:solidFill>
                <a:latin typeface="Proxima Nova"/>
                <a:cs typeface="Proxima Nova"/>
              </a:defRPr>
            </a:lvl1p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917575" y="3492200"/>
            <a:ext cx="7280275" cy="388568"/>
          </a:xfrm>
        </p:spPr>
        <p:txBody>
          <a:bodyPr/>
          <a:lstStyle>
            <a:lvl1pPr marL="0" indent="0" algn="ctr">
              <a:defRPr sz="2100">
                <a:solidFill>
                  <a:schemeClr val="bg1"/>
                </a:solidFill>
                <a:latin typeface="Proxima Nova"/>
                <a:cs typeface="Proxima Nova"/>
              </a:defRPr>
            </a:lvl1pPr>
          </a:lstStyle>
          <a:p>
            <a:pPr lvl="0"/>
            <a:r>
              <a:rPr lang="en-US" dirty="0" smtClean="0"/>
              <a:t>Click here to edit subtitle</a:t>
            </a:r>
            <a:endParaRPr lang="en-US"/>
          </a:p>
        </p:txBody>
      </p:sp>
    </p:spTree>
    <p:extLst>
      <p:ext uri="{BB962C8B-B14F-4D97-AF65-F5344CB8AC3E}">
        <p14:creationId xmlns:p14="http://schemas.microsoft.com/office/powerpoint/2010/main" val="2619786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 2 Column">
    <p:spTree>
      <p:nvGrpSpPr>
        <p:cNvPr id="1" name=""/>
        <p:cNvGrpSpPr/>
        <p:nvPr/>
      </p:nvGrpSpPr>
      <p:grpSpPr>
        <a:xfrm>
          <a:off x="0" y="0"/>
          <a:ext cx="0" cy="0"/>
          <a:chOff x="0" y="0"/>
          <a:chExt cx="0" cy="0"/>
        </a:xfrm>
      </p:grpSpPr>
      <p:sp>
        <p:nvSpPr>
          <p:cNvPr id="19" name="Text Placeholder 16"/>
          <p:cNvSpPr>
            <a:spLocks noGrp="1"/>
          </p:cNvSpPr>
          <p:nvPr>
            <p:ph type="body" sz="quarter" idx="13" hasCustomPrompt="1"/>
          </p:nvPr>
        </p:nvSpPr>
        <p:spPr>
          <a:xfrm>
            <a:off x="4998574" y="2028825"/>
            <a:ext cx="3875798" cy="455766"/>
          </a:xfrm>
        </p:spPr>
        <p:txBody>
          <a:bodyPr/>
          <a:lstStyle>
            <a:lvl1pPr marL="137160" marR="0" indent="-137160" algn="l" defTabSz="914400" rtl="0" eaLnBrk="1" fontAlgn="base" latinLnBrk="0" hangingPunct="1">
              <a:spcBef>
                <a:spcPts val="0"/>
              </a:spcBef>
              <a:spcAft>
                <a:spcPts val="1000"/>
              </a:spcAft>
              <a:buClr>
                <a:schemeClr val="accent3"/>
              </a:buClr>
              <a:buSzTx/>
              <a:buFont typeface="Arial"/>
              <a:buChar char="•"/>
              <a:tabLst/>
              <a:defRPr sz="1300">
                <a:latin typeface="Proxima Nova"/>
                <a:cs typeface="Proxima Nova"/>
              </a:defRPr>
            </a:lvl1pPr>
            <a:lvl2pPr>
              <a:spcBef>
                <a:spcPts val="1200"/>
              </a:spcBef>
              <a:defRPr sz="1300"/>
            </a:lvl2pPr>
            <a:lvl3pPr>
              <a:spcBef>
                <a:spcPts val="1200"/>
              </a:spcBef>
              <a:defRPr sz="1300"/>
            </a:lvl3pPr>
            <a:lvl4pPr>
              <a:spcBef>
                <a:spcPts val="1200"/>
              </a:spcBef>
              <a:defRPr sz="1300"/>
            </a:lvl4pPr>
            <a:lvl5pPr>
              <a:spcBef>
                <a:spcPts val="1200"/>
              </a:spcBef>
              <a:defRPr sz="1300"/>
            </a:lvl5pPr>
          </a:lstStyle>
          <a:p>
            <a:pPr lvl="0"/>
            <a:r>
              <a:rPr lang="en-US"/>
              <a:t>Lorem ipsum dolor sit amet, consectetuer adipiscing elit.</a:t>
            </a:r>
          </a:p>
        </p:txBody>
      </p:sp>
      <p:sp>
        <p:nvSpPr>
          <p:cNvPr id="20" name="Text Placeholder 14"/>
          <p:cNvSpPr>
            <a:spLocks noGrp="1"/>
          </p:cNvSpPr>
          <p:nvPr>
            <p:ph type="body" sz="quarter" idx="14" hasCustomPrompt="1"/>
          </p:nvPr>
        </p:nvSpPr>
        <p:spPr>
          <a:xfrm>
            <a:off x="4998574" y="1592309"/>
            <a:ext cx="3875798" cy="332142"/>
          </a:xfrm>
        </p:spPr>
        <p:txBody>
          <a:bodyPr anchor="b"/>
          <a:lstStyle>
            <a:lvl1pPr>
              <a:defRPr sz="1700" b="1">
                <a:solidFill>
                  <a:schemeClr val="accent3"/>
                </a:solidFill>
                <a:latin typeface="Proxima Nova"/>
                <a:cs typeface="Proxima Nova"/>
              </a:defRPr>
            </a:lvl1pPr>
          </a:lstStyle>
          <a:p>
            <a:pPr lvl="0"/>
            <a:r>
              <a:rPr lang="en-US"/>
              <a:t>Column Header</a:t>
            </a:r>
          </a:p>
        </p:txBody>
      </p:sp>
      <p:sp>
        <p:nvSpPr>
          <p:cNvPr id="33" name="Text Placeholder 16"/>
          <p:cNvSpPr>
            <a:spLocks noGrp="1"/>
          </p:cNvSpPr>
          <p:nvPr>
            <p:ph type="body" sz="quarter" idx="15" hasCustomPrompt="1"/>
          </p:nvPr>
        </p:nvSpPr>
        <p:spPr>
          <a:xfrm>
            <a:off x="585216" y="2028825"/>
            <a:ext cx="4011239" cy="455766"/>
          </a:xfrm>
        </p:spPr>
        <p:txBody>
          <a:bodyPr/>
          <a:lstStyle>
            <a:lvl1pPr marL="137160" marR="0" indent="-137160" algn="l" defTabSz="914400" rtl="0" eaLnBrk="1" fontAlgn="base" latinLnBrk="0" hangingPunct="1">
              <a:spcBef>
                <a:spcPts val="0"/>
              </a:spcBef>
              <a:spcAft>
                <a:spcPts val="1000"/>
              </a:spcAft>
              <a:buClr>
                <a:schemeClr val="accent1"/>
              </a:buClr>
              <a:buSzTx/>
              <a:buFont typeface="Arial"/>
              <a:buChar char="•"/>
              <a:tabLst/>
              <a:defRPr sz="1300">
                <a:latin typeface="Proxima Nova"/>
                <a:cs typeface="Proxima Nova"/>
              </a:defRPr>
            </a:lvl1pPr>
            <a:lvl2pPr>
              <a:spcBef>
                <a:spcPts val="1200"/>
              </a:spcBef>
              <a:defRPr sz="1300"/>
            </a:lvl2pPr>
            <a:lvl3pPr>
              <a:spcBef>
                <a:spcPts val="1200"/>
              </a:spcBef>
              <a:defRPr sz="1300"/>
            </a:lvl3pPr>
            <a:lvl4pPr>
              <a:spcBef>
                <a:spcPts val="1200"/>
              </a:spcBef>
              <a:defRPr sz="1300"/>
            </a:lvl4pPr>
            <a:lvl5pPr>
              <a:spcBef>
                <a:spcPts val="1200"/>
              </a:spcBef>
              <a:defRPr sz="1300"/>
            </a:lvl5pPr>
          </a:lstStyle>
          <a:p>
            <a:pPr lvl="0"/>
            <a:r>
              <a:rPr lang="en-US"/>
              <a:t>Lorem ipsum dolor sit amet, consectetuer adipiscing elit.</a:t>
            </a:r>
          </a:p>
        </p:txBody>
      </p:sp>
      <p:sp>
        <p:nvSpPr>
          <p:cNvPr id="34" name="Text Placeholder 14"/>
          <p:cNvSpPr>
            <a:spLocks noGrp="1"/>
          </p:cNvSpPr>
          <p:nvPr>
            <p:ph type="body" sz="quarter" idx="16" hasCustomPrompt="1"/>
          </p:nvPr>
        </p:nvSpPr>
        <p:spPr>
          <a:xfrm>
            <a:off x="585216" y="1592309"/>
            <a:ext cx="4011239" cy="332142"/>
          </a:xfrm>
        </p:spPr>
        <p:txBody>
          <a:bodyPr anchor="b"/>
          <a:lstStyle>
            <a:lvl1pPr>
              <a:defRPr sz="1700" b="1">
                <a:solidFill>
                  <a:schemeClr val="accent1"/>
                </a:solidFill>
                <a:latin typeface="Proxima Nova"/>
                <a:cs typeface="Proxima Nova"/>
              </a:defRPr>
            </a:lvl1pPr>
          </a:lstStyle>
          <a:p>
            <a:pPr lvl="0"/>
            <a:r>
              <a:rPr lang="en-US"/>
              <a:t>Column Header</a:t>
            </a:r>
          </a:p>
        </p:txBody>
      </p:sp>
      <p:sp>
        <p:nvSpPr>
          <p:cNvPr id="2" name="Title 1"/>
          <p:cNvSpPr>
            <a:spLocks noGrp="1"/>
          </p:cNvSpPr>
          <p:nvPr>
            <p:ph type="title"/>
          </p:nvPr>
        </p:nvSpPr>
        <p:spPr>
          <a:xfrm>
            <a:off x="585216" y="195148"/>
            <a:ext cx="8293608" cy="831850"/>
          </a:xfrm>
        </p:spPr>
        <p:txBody>
          <a:bodyPr/>
          <a:lstStyle>
            <a:lvl1pPr>
              <a:defRPr sz="2800">
                <a:latin typeface="Proxima Nova"/>
                <a:cs typeface="Proxima Nova"/>
              </a:defRPr>
            </a:lvl1pPr>
          </a:lstStyle>
          <a:p>
            <a:r>
              <a:rPr lang="en-US" smtClean="0"/>
              <a:t>Click to edit Master title style</a:t>
            </a:r>
            <a:endParaRPr lang="en-US" dirty="0"/>
          </a:p>
        </p:txBody>
      </p:sp>
    </p:spTree>
    <p:extLst>
      <p:ext uri="{BB962C8B-B14F-4D97-AF65-F5344CB8AC3E}">
        <p14:creationId xmlns:p14="http://schemas.microsoft.com/office/powerpoint/2010/main" val="58836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 3 Column">
    <p:spTree>
      <p:nvGrpSpPr>
        <p:cNvPr id="1" name=""/>
        <p:cNvGrpSpPr/>
        <p:nvPr/>
      </p:nvGrpSpPr>
      <p:grpSpPr>
        <a:xfrm>
          <a:off x="0" y="0"/>
          <a:ext cx="0" cy="0"/>
          <a:chOff x="0" y="0"/>
          <a:chExt cx="0" cy="0"/>
        </a:xfrm>
      </p:grpSpPr>
      <p:sp>
        <p:nvSpPr>
          <p:cNvPr id="23" name="Text Placeholder 16"/>
          <p:cNvSpPr>
            <a:spLocks noGrp="1"/>
          </p:cNvSpPr>
          <p:nvPr>
            <p:ph type="body" sz="quarter" idx="17" hasCustomPrompt="1"/>
          </p:nvPr>
        </p:nvSpPr>
        <p:spPr>
          <a:xfrm>
            <a:off x="6636324" y="2028825"/>
            <a:ext cx="2242500" cy="455766"/>
          </a:xfrm>
        </p:spPr>
        <p:txBody>
          <a:bodyPr/>
          <a:lstStyle>
            <a:lvl1pPr marL="137160" marR="0" indent="-137160" algn="l" defTabSz="914400" rtl="0" eaLnBrk="1" fontAlgn="base" latinLnBrk="0" hangingPunct="1">
              <a:spcBef>
                <a:spcPts val="0"/>
              </a:spcBef>
              <a:spcAft>
                <a:spcPts val="1000"/>
              </a:spcAft>
              <a:buClr>
                <a:schemeClr val="accent3"/>
              </a:buClr>
              <a:buSzTx/>
              <a:buFont typeface="Arial"/>
              <a:buChar char="•"/>
              <a:tabLst/>
              <a:defRPr sz="1300">
                <a:latin typeface="Proxima Nova"/>
                <a:cs typeface="Proxima Nova"/>
              </a:defRPr>
            </a:lvl1pPr>
            <a:lvl2pPr>
              <a:spcBef>
                <a:spcPts val="1200"/>
              </a:spcBef>
              <a:defRPr sz="1300"/>
            </a:lvl2pPr>
            <a:lvl3pPr>
              <a:spcBef>
                <a:spcPts val="1200"/>
              </a:spcBef>
              <a:defRPr sz="1300"/>
            </a:lvl3pPr>
            <a:lvl4pPr>
              <a:spcBef>
                <a:spcPts val="1200"/>
              </a:spcBef>
              <a:defRPr sz="1300"/>
            </a:lvl4pPr>
            <a:lvl5pPr>
              <a:spcBef>
                <a:spcPts val="1200"/>
              </a:spcBef>
              <a:defRPr sz="1300"/>
            </a:lvl5pPr>
          </a:lstStyle>
          <a:p>
            <a:pPr lvl="0"/>
            <a:r>
              <a:rPr lang="en-US"/>
              <a:t>Lorem ipsum dolor sit amet, consectetuer adipiscing elit.</a:t>
            </a:r>
          </a:p>
        </p:txBody>
      </p:sp>
      <p:sp>
        <p:nvSpPr>
          <p:cNvPr id="24" name="Text Placeholder 14"/>
          <p:cNvSpPr>
            <a:spLocks noGrp="1"/>
          </p:cNvSpPr>
          <p:nvPr>
            <p:ph type="body" sz="quarter" idx="18" hasCustomPrompt="1"/>
          </p:nvPr>
        </p:nvSpPr>
        <p:spPr>
          <a:xfrm>
            <a:off x="6636324" y="1592309"/>
            <a:ext cx="2242500" cy="332142"/>
          </a:xfrm>
        </p:spPr>
        <p:txBody>
          <a:bodyPr anchor="b"/>
          <a:lstStyle>
            <a:lvl1pPr>
              <a:defRPr sz="1700" b="1">
                <a:solidFill>
                  <a:schemeClr val="accent3"/>
                </a:solidFill>
                <a:latin typeface="Proxima Nova"/>
                <a:cs typeface="Proxima Nova"/>
              </a:defRPr>
            </a:lvl1pPr>
          </a:lstStyle>
          <a:p>
            <a:pPr lvl="0"/>
            <a:r>
              <a:rPr lang="en-US"/>
              <a:t>Column Header</a:t>
            </a:r>
          </a:p>
        </p:txBody>
      </p:sp>
      <p:sp>
        <p:nvSpPr>
          <p:cNvPr id="44" name="Text Placeholder 16"/>
          <p:cNvSpPr>
            <a:spLocks noGrp="1"/>
          </p:cNvSpPr>
          <p:nvPr>
            <p:ph type="body" sz="quarter" idx="19" hasCustomPrompt="1"/>
          </p:nvPr>
        </p:nvSpPr>
        <p:spPr>
          <a:xfrm>
            <a:off x="3607160" y="2028825"/>
            <a:ext cx="2249721" cy="455766"/>
          </a:xfrm>
        </p:spPr>
        <p:txBody>
          <a:bodyPr/>
          <a:lstStyle>
            <a:lvl1pPr marL="137160" marR="0" indent="-137160" algn="l" defTabSz="914400" rtl="0" eaLnBrk="1" fontAlgn="base" latinLnBrk="0" hangingPunct="1">
              <a:spcBef>
                <a:spcPts val="0"/>
              </a:spcBef>
              <a:spcAft>
                <a:spcPts val="1000"/>
              </a:spcAft>
              <a:buClr>
                <a:schemeClr val="accent4"/>
              </a:buClr>
              <a:buSzTx/>
              <a:buFont typeface="Arial"/>
              <a:buChar char="•"/>
              <a:tabLst/>
              <a:defRPr sz="1300">
                <a:latin typeface="Proxima Nova"/>
                <a:cs typeface="Proxima Nova"/>
              </a:defRPr>
            </a:lvl1pPr>
            <a:lvl2pPr>
              <a:spcBef>
                <a:spcPts val="1200"/>
              </a:spcBef>
              <a:defRPr sz="1300"/>
            </a:lvl2pPr>
            <a:lvl3pPr>
              <a:spcBef>
                <a:spcPts val="1200"/>
              </a:spcBef>
              <a:defRPr sz="1300"/>
            </a:lvl3pPr>
            <a:lvl4pPr>
              <a:spcBef>
                <a:spcPts val="1200"/>
              </a:spcBef>
              <a:defRPr sz="1300"/>
            </a:lvl4pPr>
            <a:lvl5pPr>
              <a:spcBef>
                <a:spcPts val="1200"/>
              </a:spcBef>
              <a:defRPr sz="1300"/>
            </a:lvl5pPr>
          </a:lstStyle>
          <a:p>
            <a:pPr lvl="0"/>
            <a:r>
              <a:rPr lang="en-US"/>
              <a:t>Lorem ipsum dolor sit amet, consectetuer adipiscing elit.</a:t>
            </a:r>
          </a:p>
        </p:txBody>
      </p:sp>
      <p:sp>
        <p:nvSpPr>
          <p:cNvPr id="45" name="Text Placeholder 14"/>
          <p:cNvSpPr>
            <a:spLocks noGrp="1"/>
          </p:cNvSpPr>
          <p:nvPr>
            <p:ph type="body" sz="quarter" idx="20" hasCustomPrompt="1"/>
          </p:nvPr>
        </p:nvSpPr>
        <p:spPr>
          <a:xfrm>
            <a:off x="3607160" y="1592309"/>
            <a:ext cx="2249721" cy="332142"/>
          </a:xfrm>
        </p:spPr>
        <p:txBody>
          <a:bodyPr anchor="b"/>
          <a:lstStyle>
            <a:lvl1pPr>
              <a:defRPr sz="1700" b="1">
                <a:solidFill>
                  <a:schemeClr val="accent4"/>
                </a:solidFill>
                <a:latin typeface="Proxima Nova"/>
                <a:cs typeface="Proxima Nova"/>
              </a:defRPr>
            </a:lvl1pPr>
          </a:lstStyle>
          <a:p>
            <a:pPr lvl="0"/>
            <a:r>
              <a:rPr lang="en-US"/>
              <a:t>Column Header</a:t>
            </a:r>
          </a:p>
        </p:txBody>
      </p:sp>
      <p:sp>
        <p:nvSpPr>
          <p:cNvPr id="17" name="Text Placeholder 16"/>
          <p:cNvSpPr>
            <a:spLocks noGrp="1"/>
          </p:cNvSpPr>
          <p:nvPr>
            <p:ph type="body" sz="quarter" idx="12" hasCustomPrompt="1"/>
          </p:nvPr>
        </p:nvSpPr>
        <p:spPr>
          <a:xfrm>
            <a:off x="585216" y="2028825"/>
            <a:ext cx="2242500" cy="455766"/>
          </a:xfrm>
        </p:spPr>
        <p:txBody>
          <a:bodyPr/>
          <a:lstStyle>
            <a:lvl1pPr marL="137160" marR="0" indent="-137160" algn="l" defTabSz="914400" rtl="0" eaLnBrk="1" fontAlgn="base" latinLnBrk="0" hangingPunct="1">
              <a:spcBef>
                <a:spcPts val="0"/>
              </a:spcBef>
              <a:spcAft>
                <a:spcPts val="1000"/>
              </a:spcAft>
              <a:buClr>
                <a:schemeClr val="accent1"/>
              </a:buClr>
              <a:buSzTx/>
              <a:buFont typeface="Arial"/>
              <a:buChar char="•"/>
              <a:tabLst/>
              <a:defRPr sz="1300">
                <a:latin typeface="Proxima Nova"/>
                <a:cs typeface="Proxima Nova"/>
              </a:defRPr>
            </a:lvl1pPr>
            <a:lvl2pPr>
              <a:spcBef>
                <a:spcPts val="1200"/>
              </a:spcBef>
              <a:defRPr sz="1300"/>
            </a:lvl2pPr>
            <a:lvl3pPr>
              <a:spcBef>
                <a:spcPts val="1200"/>
              </a:spcBef>
              <a:defRPr sz="1300"/>
            </a:lvl3pPr>
            <a:lvl4pPr>
              <a:spcBef>
                <a:spcPts val="1200"/>
              </a:spcBef>
              <a:defRPr sz="1300"/>
            </a:lvl4pPr>
            <a:lvl5pPr>
              <a:spcBef>
                <a:spcPts val="1200"/>
              </a:spcBef>
              <a:defRPr sz="1300"/>
            </a:lvl5pPr>
          </a:lstStyle>
          <a:p>
            <a:pPr lvl="0"/>
            <a:r>
              <a:rPr lang="en-US"/>
              <a:t>Lorem ipsum dolor sit amet, consectetuer adipiscing elit.</a:t>
            </a:r>
          </a:p>
        </p:txBody>
      </p:sp>
      <p:sp>
        <p:nvSpPr>
          <p:cNvPr id="2" name="Title 1"/>
          <p:cNvSpPr>
            <a:spLocks noGrp="1"/>
          </p:cNvSpPr>
          <p:nvPr>
            <p:ph type="title"/>
          </p:nvPr>
        </p:nvSpPr>
        <p:spPr>
          <a:xfrm>
            <a:off x="585216" y="195148"/>
            <a:ext cx="8293608" cy="831850"/>
          </a:xfrm>
        </p:spPr>
        <p:txBody>
          <a:bodyPr/>
          <a:lstStyle>
            <a:lvl1pPr>
              <a:defRPr>
                <a:latin typeface="Proxima Nova"/>
                <a:cs typeface="Proxima Nova"/>
              </a:defRPr>
            </a:lvl1pPr>
          </a:lstStyle>
          <a:p>
            <a:r>
              <a:rPr lang="en-US" smtClean="0"/>
              <a:t>Click to edit Master title style</a:t>
            </a:r>
            <a:endParaRPr lang="en-US" dirty="0"/>
          </a:p>
        </p:txBody>
      </p:sp>
      <p:sp>
        <p:nvSpPr>
          <p:cNvPr id="15" name="Text Placeholder 14"/>
          <p:cNvSpPr>
            <a:spLocks noGrp="1"/>
          </p:cNvSpPr>
          <p:nvPr>
            <p:ph type="body" sz="quarter" idx="11" hasCustomPrompt="1"/>
          </p:nvPr>
        </p:nvSpPr>
        <p:spPr>
          <a:xfrm>
            <a:off x="585216" y="1592309"/>
            <a:ext cx="2242500" cy="332142"/>
          </a:xfrm>
        </p:spPr>
        <p:txBody>
          <a:bodyPr anchor="b"/>
          <a:lstStyle>
            <a:lvl1pPr>
              <a:defRPr sz="1700" b="1">
                <a:solidFill>
                  <a:schemeClr val="accent1"/>
                </a:solidFill>
                <a:latin typeface="Proxima Nova"/>
                <a:cs typeface="Proxima Nova"/>
              </a:defRPr>
            </a:lvl1pPr>
          </a:lstStyle>
          <a:p>
            <a:pPr lvl="0"/>
            <a:r>
              <a:rPr lang="en-US"/>
              <a:t>Column Header</a:t>
            </a:r>
          </a:p>
        </p:txBody>
      </p:sp>
    </p:spTree>
    <p:extLst>
      <p:ext uri="{BB962C8B-B14F-4D97-AF65-F5344CB8AC3E}">
        <p14:creationId xmlns:p14="http://schemas.microsoft.com/office/powerpoint/2010/main" val="4069136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 4 Column">
    <p:spTree>
      <p:nvGrpSpPr>
        <p:cNvPr id="1" name=""/>
        <p:cNvGrpSpPr/>
        <p:nvPr/>
      </p:nvGrpSpPr>
      <p:grpSpPr>
        <a:xfrm>
          <a:off x="0" y="0"/>
          <a:ext cx="0" cy="0"/>
          <a:chOff x="0" y="0"/>
          <a:chExt cx="0" cy="0"/>
        </a:xfrm>
      </p:grpSpPr>
      <p:sp>
        <p:nvSpPr>
          <p:cNvPr id="17" name="Text Placeholder 16"/>
          <p:cNvSpPr>
            <a:spLocks noGrp="1"/>
          </p:cNvSpPr>
          <p:nvPr>
            <p:ph type="body" sz="quarter" idx="12" hasCustomPrompt="1"/>
          </p:nvPr>
        </p:nvSpPr>
        <p:spPr>
          <a:xfrm>
            <a:off x="585216" y="2028825"/>
            <a:ext cx="1724025" cy="815864"/>
          </a:xfrm>
        </p:spPr>
        <p:txBody>
          <a:bodyPr/>
          <a:lstStyle>
            <a:lvl1pPr marL="137160" marR="0" indent="-137160" algn="l" defTabSz="914400" rtl="0" eaLnBrk="1" fontAlgn="base" latinLnBrk="0" hangingPunct="1">
              <a:spcBef>
                <a:spcPts val="0"/>
              </a:spcBef>
              <a:spcAft>
                <a:spcPts val="1000"/>
              </a:spcAft>
              <a:buClr>
                <a:schemeClr val="accent1"/>
              </a:buClr>
              <a:buSzTx/>
              <a:buFont typeface="Arial"/>
              <a:buChar char="•"/>
              <a:tabLst/>
              <a:defRPr sz="1300">
                <a:latin typeface="Proxima Nova"/>
                <a:cs typeface="Proxima Nova"/>
              </a:defRPr>
            </a:lvl1pPr>
            <a:lvl2pPr>
              <a:spcBef>
                <a:spcPts val="1200"/>
              </a:spcBef>
              <a:defRPr sz="1300"/>
            </a:lvl2pPr>
            <a:lvl3pPr>
              <a:spcBef>
                <a:spcPts val="1200"/>
              </a:spcBef>
              <a:defRPr sz="1300"/>
            </a:lvl3pPr>
            <a:lvl4pPr>
              <a:spcBef>
                <a:spcPts val="1200"/>
              </a:spcBef>
              <a:defRPr sz="1300"/>
            </a:lvl4pPr>
            <a:lvl5pPr>
              <a:spcBef>
                <a:spcPts val="1200"/>
              </a:spcBef>
              <a:defRPr sz="1300"/>
            </a:lvl5pPr>
          </a:lstStyle>
          <a:p>
            <a:pPr lvl="0"/>
            <a:r>
              <a:rPr lang="en-US"/>
              <a:t>Lorem ipsum dolor sit amet, consectetuer adipiscing elit.</a:t>
            </a:r>
          </a:p>
        </p:txBody>
      </p:sp>
      <p:sp>
        <p:nvSpPr>
          <p:cNvPr id="2" name="Title 1"/>
          <p:cNvSpPr>
            <a:spLocks noGrp="1"/>
          </p:cNvSpPr>
          <p:nvPr>
            <p:ph type="title"/>
          </p:nvPr>
        </p:nvSpPr>
        <p:spPr>
          <a:xfrm>
            <a:off x="585216" y="195148"/>
            <a:ext cx="8293608" cy="831850"/>
          </a:xfrm>
        </p:spPr>
        <p:txBody>
          <a:bodyPr/>
          <a:lstStyle>
            <a:lvl1pPr>
              <a:defRPr>
                <a:latin typeface="Proxima Nova"/>
                <a:cs typeface="Proxima Nova"/>
              </a:defRPr>
            </a:lvl1pPr>
          </a:lstStyle>
          <a:p>
            <a:r>
              <a:rPr lang="en-US" smtClean="0"/>
              <a:t>Click to edit Master title style</a:t>
            </a:r>
            <a:endParaRPr lang="en-US" dirty="0"/>
          </a:p>
        </p:txBody>
      </p:sp>
      <p:sp>
        <p:nvSpPr>
          <p:cNvPr id="15" name="Text Placeholder 14"/>
          <p:cNvSpPr>
            <a:spLocks noGrp="1"/>
          </p:cNvSpPr>
          <p:nvPr>
            <p:ph type="body" sz="quarter" idx="11" hasCustomPrompt="1"/>
          </p:nvPr>
        </p:nvSpPr>
        <p:spPr>
          <a:xfrm>
            <a:off x="585216" y="1592309"/>
            <a:ext cx="1724025" cy="332142"/>
          </a:xfrm>
        </p:spPr>
        <p:txBody>
          <a:bodyPr anchor="b"/>
          <a:lstStyle>
            <a:lvl1pPr>
              <a:defRPr sz="1700" b="1">
                <a:solidFill>
                  <a:schemeClr val="accent1"/>
                </a:solidFill>
                <a:latin typeface="Proxima Nova"/>
                <a:cs typeface="Proxima Nova"/>
              </a:defRPr>
            </a:lvl1pPr>
          </a:lstStyle>
          <a:p>
            <a:pPr lvl="0"/>
            <a:r>
              <a:rPr lang="en-US"/>
              <a:t>Column Header</a:t>
            </a:r>
          </a:p>
        </p:txBody>
      </p:sp>
      <p:sp>
        <p:nvSpPr>
          <p:cNvPr id="19" name="Text Placeholder 16"/>
          <p:cNvSpPr>
            <a:spLocks noGrp="1"/>
          </p:cNvSpPr>
          <p:nvPr>
            <p:ph type="body" sz="quarter" idx="13" hasCustomPrompt="1"/>
          </p:nvPr>
        </p:nvSpPr>
        <p:spPr>
          <a:xfrm>
            <a:off x="2773593" y="2028825"/>
            <a:ext cx="1724025" cy="815864"/>
          </a:xfrm>
        </p:spPr>
        <p:txBody>
          <a:bodyPr/>
          <a:lstStyle>
            <a:lvl1pPr marL="137160" marR="0" indent="-137160" algn="l" defTabSz="914400" rtl="0" eaLnBrk="1" fontAlgn="base" latinLnBrk="0" hangingPunct="1">
              <a:spcBef>
                <a:spcPts val="0"/>
              </a:spcBef>
              <a:spcAft>
                <a:spcPts val="1000"/>
              </a:spcAft>
              <a:buClr>
                <a:schemeClr val="accent4"/>
              </a:buClr>
              <a:buSzTx/>
              <a:buFont typeface="Arial"/>
              <a:buChar char="•"/>
              <a:tabLst/>
              <a:defRPr sz="1300">
                <a:latin typeface="Proxima Nova"/>
                <a:cs typeface="Proxima Nova"/>
              </a:defRPr>
            </a:lvl1pPr>
            <a:lvl2pPr>
              <a:spcBef>
                <a:spcPts val="1200"/>
              </a:spcBef>
              <a:defRPr sz="1300"/>
            </a:lvl2pPr>
            <a:lvl3pPr>
              <a:spcBef>
                <a:spcPts val="1200"/>
              </a:spcBef>
              <a:defRPr sz="1300"/>
            </a:lvl3pPr>
            <a:lvl4pPr>
              <a:spcBef>
                <a:spcPts val="1200"/>
              </a:spcBef>
              <a:defRPr sz="1300"/>
            </a:lvl4pPr>
            <a:lvl5pPr>
              <a:spcBef>
                <a:spcPts val="1200"/>
              </a:spcBef>
              <a:defRPr sz="1300"/>
            </a:lvl5pPr>
          </a:lstStyle>
          <a:p>
            <a:pPr lvl="0"/>
            <a:r>
              <a:rPr lang="en-US"/>
              <a:t>Lorem ipsum dolor sit amet, consectetuer adipiscing elit.</a:t>
            </a:r>
          </a:p>
        </p:txBody>
      </p:sp>
      <p:sp>
        <p:nvSpPr>
          <p:cNvPr id="20" name="Text Placeholder 14"/>
          <p:cNvSpPr>
            <a:spLocks noGrp="1"/>
          </p:cNvSpPr>
          <p:nvPr>
            <p:ph type="body" sz="quarter" idx="14" hasCustomPrompt="1"/>
          </p:nvPr>
        </p:nvSpPr>
        <p:spPr>
          <a:xfrm>
            <a:off x="2773593" y="1592309"/>
            <a:ext cx="1724025" cy="332142"/>
          </a:xfrm>
        </p:spPr>
        <p:txBody>
          <a:bodyPr anchor="b"/>
          <a:lstStyle>
            <a:lvl1pPr>
              <a:defRPr sz="1700" b="1">
                <a:solidFill>
                  <a:schemeClr val="accent4"/>
                </a:solidFill>
                <a:latin typeface="Proxima Nova"/>
                <a:cs typeface="Proxima Nova"/>
              </a:defRPr>
            </a:lvl1pPr>
          </a:lstStyle>
          <a:p>
            <a:pPr lvl="0"/>
            <a:r>
              <a:rPr lang="en-US"/>
              <a:t>Column Header</a:t>
            </a:r>
          </a:p>
        </p:txBody>
      </p:sp>
      <p:sp>
        <p:nvSpPr>
          <p:cNvPr id="21" name="Text Placeholder 16"/>
          <p:cNvSpPr>
            <a:spLocks noGrp="1"/>
          </p:cNvSpPr>
          <p:nvPr>
            <p:ph type="body" sz="quarter" idx="15" hasCustomPrompt="1"/>
          </p:nvPr>
        </p:nvSpPr>
        <p:spPr>
          <a:xfrm>
            <a:off x="4961970" y="2028825"/>
            <a:ext cx="1724025" cy="815864"/>
          </a:xfrm>
        </p:spPr>
        <p:txBody>
          <a:bodyPr/>
          <a:lstStyle>
            <a:lvl1pPr marL="137160" marR="0" indent="-137160" algn="l" defTabSz="914400" rtl="0" eaLnBrk="1" fontAlgn="base" latinLnBrk="0" hangingPunct="1">
              <a:spcBef>
                <a:spcPts val="0"/>
              </a:spcBef>
              <a:spcAft>
                <a:spcPts val="1000"/>
              </a:spcAft>
              <a:buClr>
                <a:schemeClr val="accent3"/>
              </a:buClr>
              <a:buSzTx/>
              <a:buFont typeface="Arial"/>
              <a:buChar char="•"/>
              <a:tabLst/>
              <a:defRPr sz="1300">
                <a:latin typeface="Proxima Nova"/>
                <a:cs typeface="Proxima Nova"/>
              </a:defRPr>
            </a:lvl1pPr>
            <a:lvl2pPr>
              <a:spcBef>
                <a:spcPts val="1200"/>
              </a:spcBef>
              <a:defRPr sz="1300"/>
            </a:lvl2pPr>
            <a:lvl3pPr>
              <a:spcBef>
                <a:spcPts val="1200"/>
              </a:spcBef>
              <a:defRPr sz="1300"/>
            </a:lvl3pPr>
            <a:lvl4pPr>
              <a:spcBef>
                <a:spcPts val="1200"/>
              </a:spcBef>
              <a:defRPr sz="1300"/>
            </a:lvl4pPr>
            <a:lvl5pPr>
              <a:spcBef>
                <a:spcPts val="1200"/>
              </a:spcBef>
              <a:defRPr sz="1300"/>
            </a:lvl5pPr>
          </a:lstStyle>
          <a:p>
            <a:pPr lvl="0"/>
            <a:r>
              <a:rPr lang="en-US"/>
              <a:t>Lorem ipsum dolor sit amet, consectetuer adipiscing elit.</a:t>
            </a:r>
          </a:p>
        </p:txBody>
      </p:sp>
      <p:sp>
        <p:nvSpPr>
          <p:cNvPr id="22" name="Text Placeholder 14"/>
          <p:cNvSpPr>
            <a:spLocks noGrp="1"/>
          </p:cNvSpPr>
          <p:nvPr>
            <p:ph type="body" sz="quarter" idx="16" hasCustomPrompt="1"/>
          </p:nvPr>
        </p:nvSpPr>
        <p:spPr>
          <a:xfrm>
            <a:off x="4961970" y="1592309"/>
            <a:ext cx="1724025" cy="332142"/>
          </a:xfrm>
        </p:spPr>
        <p:txBody>
          <a:bodyPr anchor="b"/>
          <a:lstStyle>
            <a:lvl1pPr>
              <a:defRPr sz="1700" b="1">
                <a:solidFill>
                  <a:schemeClr val="accent3"/>
                </a:solidFill>
                <a:latin typeface="Proxima Nova"/>
                <a:cs typeface="Proxima Nova"/>
              </a:defRPr>
            </a:lvl1pPr>
          </a:lstStyle>
          <a:p>
            <a:pPr lvl="0"/>
            <a:r>
              <a:rPr lang="en-US"/>
              <a:t>Column Header</a:t>
            </a:r>
          </a:p>
        </p:txBody>
      </p:sp>
      <p:sp>
        <p:nvSpPr>
          <p:cNvPr id="23" name="Text Placeholder 16"/>
          <p:cNvSpPr>
            <a:spLocks noGrp="1"/>
          </p:cNvSpPr>
          <p:nvPr>
            <p:ph type="body" sz="quarter" idx="17" hasCustomPrompt="1"/>
          </p:nvPr>
        </p:nvSpPr>
        <p:spPr>
          <a:xfrm>
            <a:off x="7150347" y="2028825"/>
            <a:ext cx="1724025" cy="815864"/>
          </a:xfrm>
        </p:spPr>
        <p:txBody>
          <a:bodyPr/>
          <a:lstStyle>
            <a:lvl1pPr marL="137160" marR="0" indent="-137160" algn="l" defTabSz="914400" rtl="0" eaLnBrk="1" fontAlgn="base" latinLnBrk="0" hangingPunct="1">
              <a:spcBef>
                <a:spcPts val="0"/>
              </a:spcBef>
              <a:spcAft>
                <a:spcPts val="1000"/>
              </a:spcAft>
              <a:buClr>
                <a:schemeClr val="accent2"/>
              </a:buClr>
              <a:buSzTx/>
              <a:buFont typeface="Arial"/>
              <a:buChar char="•"/>
              <a:tabLst/>
              <a:defRPr sz="1300">
                <a:latin typeface="Proxima Nova"/>
                <a:cs typeface="Proxima Nova"/>
              </a:defRPr>
            </a:lvl1pPr>
            <a:lvl2pPr>
              <a:spcBef>
                <a:spcPts val="1200"/>
              </a:spcBef>
              <a:defRPr sz="1300"/>
            </a:lvl2pPr>
            <a:lvl3pPr>
              <a:spcBef>
                <a:spcPts val="1200"/>
              </a:spcBef>
              <a:defRPr sz="1300"/>
            </a:lvl3pPr>
            <a:lvl4pPr>
              <a:spcBef>
                <a:spcPts val="1200"/>
              </a:spcBef>
              <a:defRPr sz="1300"/>
            </a:lvl4pPr>
            <a:lvl5pPr>
              <a:spcBef>
                <a:spcPts val="1200"/>
              </a:spcBef>
              <a:defRPr sz="1300"/>
            </a:lvl5pPr>
          </a:lstStyle>
          <a:p>
            <a:pPr lvl="0"/>
            <a:r>
              <a:rPr lang="en-US"/>
              <a:t>Lorem ipsum dolor sit amet, consectetuer adipiscing elit.</a:t>
            </a:r>
          </a:p>
        </p:txBody>
      </p:sp>
      <p:sp>
        <p:nvSpPr>
          <p:cNvPr id="24" name="Text Placeholder 14"/>
          <p:cNvSpPr>
            <a:spLocks noGrp="1"/>
          </p:cNvSpPr>
          <p:nvPr>
            <p:ph type="body" sz="quarter" idx="18" hasCustomPrompt="1"/>
          </p:nvPr>
        </p:nvSpPr>
        <p:spPr>
          <a:xfrm>
            <a:off x="7150347" y="1592309"/>
            <a:ext cx="1724025" cy="332142"/>
          </a:xfrm>
        </p:spPr>
        <p:txBody>
          <a:bodyPr anchor="b"/>
          <a:lstStyle>
            <a:lvl1pPr>
              <a:defRPr sz="1700" b="1">
                <a:solidFill>
                  <a:schemeClr val="accent2"/>
                </a:solidFill>
                <a:latin typeface="Proxima Nova"/>
                <a:cs typeface="Proxima Nova"/>
              </a:defRPr>
            </a:lvl1pPr>
          </a:lstStyle>
          <a:p>
            <a:pPr lvl="0"/>
            <a:r>
              <a:rPr lang="en-US"/>
              <a:t>Column Header</a:t>
            </a:r>
          </a:p>
        </p:txBody>
      </p:sp>
    </p:spTree>
    <p:extLst>
      <p:ext uri="{BB962C8B-B14F-4D97-AF65-F5344CB8AC3E}">
        <p14:creationId xmlns:p14="http://schemas.microsoft.com/office/powerpoint/2010/main" val="809632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8621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8840177" y="6541430"/>
            <a:ext cx="159531" cy="156966"/>
          </a:xfrm>
          <a:prstGeom prst="rect">
            <a:avLst/>
          </a:prstGeom>
          <a:noFill/>
          <a:ln w="9525">
            <a:noFill/>
            <a:miter lim="800000"/>
            <a:headEnd/>
            <a:tailEnd/>
          </a:ln>
          <a:effectLst/>
        </p:spPr>
        <p:txBody>
          <a:bodyPr vert="horz" wrap="none" lIns="9144" tIns="9144" rIns="9144" bIns="9144" numCol="1" anchor="ctr" anchorCtr="0" compatLnSpc="1">
            <a:prstTxWarp prst="textNoShape">
              <a:avLst/>
            </a:prstTxWarp>
            <a:spAutoFit/>
          </a:bodyPr>
          <a:lstStyle>
            <a:defPPr>
              <a:defRPr lang="en-US"/>
            </a:defPPr>
            <a:lvl1pPr algn="l" rtl="0" fontAlgn="base">
              <a:spcBef>
                <a:spcPct val="20000"/>
              </a:spcBef>
              <a:spcAft>
                <a:spcPct val="0"/>
              </a:spcAft>
              <a:buClr>
                <a:schemeClr val="tx1"/>
              </a:buClr>
              <a:buSzPct val="50000"/>
              <a:buFont typeface="Wingdings" pitchFamily="2" charset="2"/>
              <a:buNone/>
              <a:defRPr sz="800" kern="1200">
                <a:solidFill>
                  <a:schemeClr val="tx2"/>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244D62A8-54AF-442B-9498-B8C55837756B}" type="slidenum">
              <a:rPr lang="en-US" sz="900" smtClean="0">
                <a:latin typeface="Proxima Nova"/>
                <a:cs typeface="Proxima Nova"/>
              </a:rPr>
              <a:pPr/>
              <a:t>‹#›</a:t>
            </a:fld>
            <a:endParaRPr lang="en-US" sz="900" dirty="0">
              <a:latin typeface="Proxima Nova"/>
              <a:cs typeface="Proxima Nova"/>
            </a:endParaRPr>
          </a:p>
        </p:txBody>
      </p:sp>
      <p:sp>
        <p:nvSpPr>
          <p:cNvPr id="1026" name="Rectangle 2"/>
          <p:cNvSpPr>
            <a:spLocks noGrp="1" noChangeArrowheads="1"/>
          </p:cNvSpPr>
          <p:nvPr>
            <p:ph type="title"/>
          </p:nvPr>
        </p:nvSpPr>
        <p:spPr bwMode="auto">
          <a:xfrm>
            <a:off x="585216" y="195148"/>
            <a:ext cx="829360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bodyPr>
          <a:lstStyle/>
          <a:p>
            <a:pPr lvl="0"/>
            <a:r>
              <a:rPr lang="en-US" smtClean="0"/>
              <a:t>Click to edit Master title style</a:t>
            </a:r>
            <a:endParaRPr lang="en-US" dirty="0" smtClean="0"/>
          </a:p>
        </p:txBody>
      </p:sp>
      <p:sp>
        <p:nvSpPr>
          <p:cNvPr id="1028" name="Text Placeholder 5"/>
          <p:cNvSpPr>
            <a:spLocks noGrp="1"/>
          </p:cNvSpPr>
          <p:nvPr>
            <p:ph type="body" idx="1"/>
          </p:nvPr>
        </p:nvSpPr>
        <p:spPr bwMode="auto">
          <a:xfrm>
            <a:off x="585216" y="1288290"/>
            <a:ext cx="8293608" cy="1568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2" name="Picture 1" descr="SparkPost_Logo_Gray.png"/>
          <p:cNvPicPr>
            <a:picLocks noChangeAspect="1"/>
          </p:cNvPicPr>
          <p:nvPr/>
        </p:nvPicPr>
        <p:blipFill>
          <a:blip r:embed="rId10">
            <a:alphaModFix amt="35000"/>
            <a:extLst>
              <a:ext uri="{28A0092B-C50C-407E-A947-70E740481C1C}">
                <a14:useLocalDpi xmlns:a14="http://schemas.microsoft.com/office/drawing/2010/main" val="0"/>
              </a:ext>
            </a:extLst>
          </a:blip>
          <a:stretch>
            <a:fillRect/>
          </a:stretch>
        </p:blipFill>
        <p:spPr>
          <a:xfrm>
            <a:off x="7664842" y="6447037"/>
            <a:ext cx="930429" cy="242883"/>
          </a:xfrm>
          <a:prstGeom prst="rect">
            <a:avLst/>
          </a:prstGeom>
        </p:spPr>
      </p:pic>
      <p:sp>
        <p:nvSpPr>
          <p:cNvPr id="7" name="TextBox 6"/>
          <p:cNvSpPr txBox="1"/>
          <p:nvPr/>
        </p:nvSpPr>
        <p:spPr bwMode="auto">
          <a:xfrm>
            <a:off x="560010" y="6413212"/>
            <a:ext cx="2183190" cy="292388"/>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R="0" defTabSz="914400" rtl="0" eaLnBrk="1" fontAlgn="base" latinLnBrk="0" hangingPunct="1">
              <a:lnSpc>
                <a:spcPct val="100000"/>
              </a:lnSpc>
              <a:spcBef>
                <a:spcPts val="300"/>
              </a:spcBef>
              <a:spcAft>
                <a:spcPts val="400"/>
              </a:spcAft>
              <a:buSzTx/>
              <a:tabLst/>
            </a:pPr>
            <a:r>
              <a:rPr kumimoji="0" lang="en-US" sz="1300" b="0" i="0" u="none" strike="noStrike" kern="0" cap="none" spc="0" normalizeH="0" baseline="0" noProof="0" dirty="0" smtClean="0">
                <a:ln>
                  <a:noFill/>
                </a:ln>
                <a:solidFill>
                  <a:schemeClr val="tx2">
                    <a:lumMod val="40000"/>
                    <a:lumOff val="60000"/>
                  </a:schemeClr>
                </a:solidFill>
                <a:effectLst/>
                <a:uLnTx/>
                <a:uFillTx/>
                <a:latin typeface="+mn-lt"/>
                <a:ea typeface="+mn-ea"/>
                <a:cs typeface="+mn-cs"/>
              </a:rPr>
              <a:t>@SparkPost</a:t>
            </a:r>
          </a:p>
        </p:txBody>
      </p:sp>
    </p:spTree>
    <p:extLst>
      <p:ext uri="{BB962C8B-B14F-4D97-AF65-F5344CB8AC3E}">
        <p14:creationId xmlns:p14="http://schemas.microsoft.com/office/powerpoint/2010/main" val="352783703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9" r:id="rId3"/>
    <p:sldLayoutId id="2147483736" r:id="rId4"/>
    <p:sldLayoutId id="2147483740" r:id="rId5"/>
    <p:sldLayoutId id="2147483741" r:id="rId6"/>
    <p:sldLayoutId id="2147483742" r:id="rId7"/>
    <p:sldLayoutId id="2147483743" r:id="rId8"/>
  </p:sldLayoutIdLst>
  <p:hf hdr="0" ftr="0" dt="0"/>
  <p:txStyles>
    <p:titleStyle>
      <a:lvl1pPr algn="l" rtl="0" eaLnBrk="1" fontAlgn="base" hangingPunct="1">
        <a:lnSpc>
          <a:spcPct val="90000"/>
        </a:lnSpc>
        <a:spcBef>
          <a:spcPct val="0"/>
        </a:spcBef>
        <a:spcAft>
          <a:spcPct val="0"/>
        </a:spcAft>
        <a:defRPr sz="2800" b="1">
          <a:solidFill>
            <a:schemeClr val="accent2"/>
          </a:solidFill>
          <a:latin typeface="Proxima Nova"/>
          <a:ea typeface="+mj-ea"/>
          <a:cs typeface="Proxima Nova"/>
        </a:defRPr>
      </a:lvl1pPr>
      <a:lvl2pPr algn="l" rtl="0" eaLnBrk="1" fontAlgn="base" hangingPunct="1">
        <a:lnSpc>
          <a:spcPct val="90000"/>
        </a:lnSpc>
        <a:spcBef>
          <a:spcPct val="0"/>
        </a:spcBef>
        <a:spcAft>
          <a:spcPct val="0"/>
        </a:spcAft>
        <a:defRPr sz="3400">
          <a:solidFill>
            <a:schemeClr val="tx2"/>
          </a:solidFill>
          <a:latin typeface="Arial" charset="0"/>
          <a:cs typeface="Arial" charset="0"/>
        </a:defRPr>
      </a:lvl2pPr>
      <a:lvl3pPr algn="l" rtl="0" eaLnBrk="1" fontAlgn="base" hangingPunct="1">
        <a:lnSpc>
          <a:spcPct val="90000"/>
        </a:lnSpc>
        <a:spcBef>
          <a:spcPct val="0"/>
        </a:spcBef>
        <a:spcAft>
          <a:spcPct val="0"/>
        </a:spcAft>
        <a:defRPr sz="3400">
          <a:solidFill>
            <a:schemeClr val="tx2"/>
          </a:solidFill>
          <a:latin typeface="Arial" charset="0"/>
          <a:cs typeface="Arial" charset="0"/>
        </a:defRPr>
      </a:lvl3pPr>
      <a:lvl4pPr algn="l" rtl="0" eaLnBrk="1" fontAlgn="base" hangingPunct="1">
        <a:lnSpc>
          <a:spcPct val="90000"/>
        </a:lnSpc>
        <a:spcBef>
          <a:spcPct val="0"/>
        </a:spcBef>
        <a:spcAft>
          <a:spcPct val="0"/>
        </a:spcAft>
        <a:defRPr sz="3400">
          <a:solidFill>
            <a:schemeClr val="tx2"/>
          </a:solidFill>
          <a:latin typeface="Arial" charset="0"/>
          <a:cs typeface="Arial" charset="0"/>
        </a:defRPr>
      </a:lvl4pPr>
      <a:lvl5pPr algn="l" rtl="0" eaLnBrk="1" fontAlgn="base" hangingPunct="1">
        <a:lnSpc>
          <a:spcPct val="90000"/>
        </a:lnSpc>
        <a:spcBef>
          <a:spcPct val="0"/>
        </a:spcBef>
        <a:spcAft>
          <a:spcPct val="0"/>
        </a:spcAft>
        <a:defRPr sz="3400">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2500" b="1">
          <a:solidFill>
            <a:srgbClr val="000000"/>
          </a:solidFill>
          <a:latin typeface="Arial" charset="0"/>
        </a:defRPr>
      </a:lvl6pPr>
      <a:lvl7pPr marL="914400" algn="l" rtl="0" eaLnBrk="1" fontAlgn="base" hangingPunct="1">
        <a:lnSpc>
          <a:spcPct val="90000"/>
        </a:lnSpc>
        <a:spcBef>
          <a:spcPct val="0"/>
        </a:spcBef>
        <a:spcAft>
          <a:spcPct val="0"/>
        </a:spcAft>
        <a:defRPr sz="2500" b="1">
          <a:solidFill>
            <a:srgbClr val="000000"/>
          </a:solidFill>
          <a:latin typeface="Arial" charset="0"/>
        </a:defRPr>
      </a:lvl7pPr>
      <a:lvl8pPr marL="1371600" algn="l" rtl="0" eaLnBrk="1" fontAlgn="base" hangingPunct="1">
        <a:lnSpc>
          <a:spcPct val="90000"/>
        </a:lnSpc>
        <a:spcBef>
          <a:spcPct val="0"/>
        </a:spcBef>
        <a:spcAft>
          <a:spcPct val="0"/>
        </a:spcAft>
        <a:defRPr sz="2500" b="1">
          <a:solidFill>
            <a:srgbClr val="000000"/>
          </a:solidFill>
          <a:latin typeface="Arial" charset="0"/>
        </a:defRPr>
      </a:lvl8pPr>
      <a:lvl9pPr marL="1828800" algn="l" rtl="0" eaLnBrk="1" fontAlgn="base" hangingPunct="1">
        <a:lnSpc>
          <a:spcPct val="90000"/>
        </a:lnSpc>
        <a:spcBef>
          <a:spcPct val="0"/>
        </a:spcBef>
        <a:spcAft>
          <a:spcPct val="0"/>
        </a:spcAft>
        <a:defRPr sz="2500" b="1">
          <a:solidFill>
            <a:srgbClr val="000000"/>
          </a:solidFill>
          <a:latin typeface="Arial" charset="0"/>
        </a:defRPr>
      </a:lvl9pPr>
    </p:titleStyle>
    <p:bodyStyle>
      <a:lvl1pPr marL="0" indent="0" algn="l" rtl="0" eaLnBrk="1" fontAlgn="base" hangingPunct="1">
        <a:lnSpc>
          <a:spcPct val="90000"/>
        </a:lnSpc>
        <a:spcBef>
          <a:spcPts val="1800"/>
        </a:spcBef>
        <a:spcAft>
          <a:spcPts val="0"/>
        </a:spcAft>
        <a:buClr>
          <a:srgbClr val="6E6E6E"/>
        </a:buClr>
        <a:buFont typeface="Arial"/>
        <a:buNone/>
        <a:defRPr lang="en-US" sz="2100" dirty="0">
          <a:solidFill>
            <a:schemeClr val="tx2"/>
          </a:solidFill>
          <a:latin typeface="Proxima Nova"/>
          <a:ea typeface="+mn-ea"/>
          <a:cs typeface="Proxima Nova"/>
        </a:defRPr>
      </a:lvl1pPr>
      <a:lvl2pPr marL="344488" indent="-344488" algn="l" rtl="0" eaLnBrk="1" fontAlgn="base" hangingPunct="1">
        <a:lnSpc>
          <a:spcPct val="90000"/>
        </a:lnSpc>
        <a:spcBef>
          <a:spcPts val="1200"/>
        </a:spcBef>
        <a:spcAft>
          <a:spcPts val="0"/>
        </a:spcAft>
        <a:buClrTx/>
        <a:buSzPct val="90000"/>
        <a:buFont typeface="Arial"/>
        <a:buChar char="•"/>
        <a:defRPr lang="en-US" sz="2100" dirty="0">
          <a:solidFill>
            <a:schemeClr val="tx2"/>
          </a:solidFill>
          <a:latin typeface="Proxima Nova"/>
          <a:cs typeface="Proxima Nova"/>
        </a:defRPr>
      </a:lvl2pPr>
      <a:lvl3pPr marL="801688" indent="-342900" algn="l" rtl="0" eaLnBrk="1" fontAlgn="base" hangingPunct="1">
        <a:lnSpc>
          <a:spcPct val="90000"/>
        </a:lnSpc>
        <a:spcBef>
          <a:spcPts val="600"/>
        </a:spcBef>
        <a:spcAft>
          <a:spcPts val="0"/>
        </a:spcAft>
        <a:buClrTx/>
        <a:buSzPct val="100000"/>
        <a:buFont typeface="Lucida Grande"/>
        <a:buChar char="­"/>
        <a:defRPr lang="en-US" sz="2100" dirty="0">
          <a:solidFill>
            <a:schemeClr val="tx2"/>
          </a:solidFill>
          <a:latin typeface="Proxima Nova"/>
          <a:cs typeface="Proxima Nova"/>
        </a:defRPr>
      </a:lvl3pPr>
      <a:lvl4pPr marL="1260475" indent="-344488" algn="l" rtl="0" eaLnBrk="1" fontAlgn="base" hangingPunct="1">
        <a:lnSpc>
          <a:spcPct val="90000"/>
        </a:lnSpc>
        <a:spcBef>
          <a:spcPts val="600"/>
        </a:spcBef>
        <a:spcAft>
          <a:spcPts val="0"/>
        </a:spcAft>
        <a:buClrTx/>
        <a:buSzPct val="70000"/>
        <a:buFont typeface="Arial" charset="0"/>
        <a:buChar char="•"/>
        <a:tabLst/>
        <a:defRPr lang="en-US" sz="2100" dirty="0">
          <a:solidFill>
            <a:schemeClr val="tx2"/>
          </a:solidFill>
          <a:latin typeface="Proxima Nova"/>
          <a:cs typeface="Proxima Nova"/>
        </a:defRPr>
      </a:lvl4pPr>
      <a:lvl5pPr marL="0" indent="0" algn="l" rtl="0" eaLnBrk="1" fontAlgn="base" hangingPunct="1">
        <a:spcBef>
          <a:spcPts val="0"/>
        </a:spcBef>
        <a:spcAft>
          <a:spcPts val="800"/>
        </a:spcAft>
        <a:buClrTx/>
        <a:buSzPct val="60000"/>
        <a:buFont typeface="Arial" charset="0"/>
        <a:buNone/>
        <a:defRPr lang="en-US" sz="2200" dirty="0">
          <a:solidFill>
            <a:schemeClr val="tx2"/>
          </a:solidFill>
          <a:latin typeface="Arial" pitchFamily="34" charset="0"/>
          <a:cs typeface="Arial" pitchFamily="34" charset="0"/>
        </a:defRPr>
      </a:lvl5pPr>
      <a:lvl6pPr marL="21129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6pPr>
      <a:lvl7pPr marL="25701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7pPr>
      <a:lvl8pPr marL="30273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8pPr>
      <a:lvl9pPr marL="34845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9.jp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2.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5" Type="http://schemas.openxmlformats.org/officeDocument/2006/relationships/image" Target="../media/image7.jpeg"/><Relationship Id="rId6" Type="http://schemas.openxmlformats.org/officeDocument/2006/relationships/image" Target="../media/image8.png"/><Relationship Id="rId7" Type="http://schemas.openxmlformats.org/officeDocument/2006/relationships/image" Target="../media/image9.jpg"/><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 Id="rId3"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jpe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 </a:t>
            </a:r>
            <a:endParaRPr lang="en-US" dirty="0"/>
          </a:p>
        </p:txBody>
      </p:sp>
      <p:sp>
        <p:nvSpPr>
          <p:cNvPr id="3" name="Title 2"/>
          <p:cNvSpPr>
            <a:spLocks noGrp="1"/>
          </p:cNvSpPr>
          <p:nvPr>
            <p:ph type="ctrTitle" sz="quarter"/>
          </p:nvPr>
        </p:nvSpPr>
        <p:spPr/>
        <p:txBody>
          <a:bodyPr/>
          <a:lstStyle/>
          <a:p>
            <a:r>
              <a:rPr lang="en-US" dirty="0" smtClean="0"/>
              <a:t>Data, GDPR &amp; Privacy:</a:t>
            </a:r>
            <a:br>
              <a:rPr lang="en-US" dirty="0" smtClean="0"/>
            </a:br>
            <a:r>
              <a:rPr lang="en-US" dirty="0" smtClean="0"/>
              <a:t>Doing it </a:t>
            </a:r>
            <a:r>
              <a:rPr lang="en-US" dirty="0" smtClean="0"/>
              <a:t>Right </a:t>
            </a:r>
            <a:r>
              <a:rPr lang="en-US" dirty="0" smtClean="0"/>
              <a:t>Without Losing it All</a:t>
            </a:r>
            <a:endParaRPr lang="en-US" dirty="0"/>
          </a:p>
        </p:txBody>
      </p:sp>
      <p:sp>
        <p:nvSpPr>
          <p:cNvPr id="4" name="Text Placeholder 3"/>
          <p:cNvSpPr>
            <a:spLocks noGrp="1"/>
          </p:cNvSpPr>
          <p:nvPr>
            <p:ph type="body" sz="quarter" idx="10"/>
          </p:nvPr>
        </p:nvSpPr>
        <p:spPr/>
        <p:txBody>
          <a:bodyPr/>
          <a:lstStyle/>
          <a:p>
            <a:r>
              <a:rPr lang="en-US" dirty="0" smtClean="0"/>
              <a:t>June 2018</a:t>
            </a:r>
            <a:endParaRPr lang="en-US" dirty="0"/>
          </a:p>
        </p:txBody>
      </p:sp>
      <p:sp>
        <p:nvSpPr>
          <p:cNvPr id="5" name="TextBox 4"/>
          <p:cNvSpPr txBox="1"/>
          <p:nvPr/>
        </p:nvSpPr>
        <p:spPr bwMode="auto">
          <a:xfrm>
            <a:off x="2971800" y="4203706"/>
            <a:ext cx="2828654" cy="415498"/>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R="0" defTabSz="914400" rtl="0" eaLnBrk="1" fontAlgn="base" latinLnBrk="0" hangingPunct="1">
              <a:lnSpc>
                <a:spcPct val="100000"/>
              </a:lnSpc>
              <a:spcBef>
                <a:spcPts val="300"/>
              </a:spcBef>
              <a:spcAft>
                <a:spcPts val="400"/>
              </a:spcAft>
              <a:buSzTx/>
              <a:tabLst/>
            </a:pPr>
            <a:r>
              <a:rPr kumimoji="0" lang="en-US" sz="2100" b="0" i="0" u="none" strike="noStrike" kern="0" cap="none" spc="0" normalizeH="0" baseline="0" noProof="0" dirty="0" smtClean="0">
                <a:ln>
                  <a:noFill/>
                </a:ln>
                <a:solidFill>
                  <a:schemeClr val="bg1"/>
                </a:solidFill>
                <a:effectLst/>
                <a:uLnTx/>
                <a:uFillTx/>
                <a:latin typeface="+mn-lt"/>
                <a:ea typeface="+mn-ea"/>
                <a:cs typeface="+mn-cs"/>
              </a:rPr>
              <a:t>Amie Durr, VP</a:t>
            </a:r>
            <a:r>
              <a:rPr kumimoji="0" lang="en-US" sz="2100" b="0" i="0" u="none" strike="noStrike" kern="0" cap="none" spc="0" normalizeH="0" noProof="0" dirty="0" smtClean="0">
                <a:ln>
                  <a:noFill/>
                </a:ln>
                <a:solidFill>
                  <a:schemeClr val="bg1"/>
                </a:solidFill>
                <a:effectLst/>
                <a:uLnTx/>
                <a:uFillTx/>
                <a:latin typeface="+mn-lt"/>
                <a:ea typeface="+mn-ea"/>
                <a:cs typeface="+mn-cs"/>
              </a:rPr>
              <a:t> Product </a:t>
            </a:r>
            <a:endParaRPr kumimoji="0" lang="en-US" sz="2100" b="0" i="0" u="none" strike="noStrike" kern="0" cap="none" spc="0" normalizeH="0" baseline="0" noProof="0" dirty="0" smtClean="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28123566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Trust</a:t>
            </a:r>
            <a:endParaRPr lang="en-US" dirty="0"/>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068976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5216" y="82550"/>
            <a:ext cx="8293608" cy="831850"/>
          </a:xfrm>
        </p:spPr>
        <p:txBody>
          <a:bodyPr/>
          <a:lstStyle/>
          <a:p>
            <a:r>
              <a:rPr lang="en-US" dirty="0" smtClean="0"/>
              <a:t>Key Issues In Building Trust </a:t>
            </a:r>
            <a:endParaRPr lang="en-US" dirty="0"/>
          </a:p>
        </p:txBody>
      </p:sp>
      <p:sp>
        <p:nvSpPr>
          <p:cNvPr id="5" name="Text Placeholder 4"/>
          <p:cNvSpPr>
            <a:spLocks noGrp="1"/>
          </p:cNvSpPr>
          <p:nvPr>
            <p:ph type="body" sz="quarter" idx="13"/>
          </p:nvPr>
        </p:nvSpPr>
        <p:spPr>
          <a:xfrm>
            <a:off x="2895600" y="4953000"/>
            <a:ext cx="5282184" cy="684803"/>
          </a:xfrm>
        </p:spPr>
        <p:txBody>
          <a:bodyPr/>
          <a:lstStyle/>
          <a:p>
            <a:r>
              <a:rPr lang="en-US" sz="4200" dirty="0" smtClean="0"/>
              <a:t>Innovation</a:t>
            </a:r>
          </a:p>
        </p:txBody>
      </p:sp>
      <p:pic>
        <p:nvPicPr>
          <p:cNvPr id="9" name="Picture 8" descr="accountabilit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408" y="1371600"/>
            <a:ext cx="1853184" cy="1219200"/>
          </a:xfrm>
          <a:prstGeom prst="rect">
            <a:avLst/>
          </a:prstGeom>
        </p:spPr>
      </p:pic>
      <p:pic>
        <p:nvPicPr>
          <p:cNvPr id="10" name="Picture 9" descr="privacybydesig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2921000"/>
            <a:ext cx="2520021" cy="1346200"/>
          </a:xfrm>
          <a:prstGeom prst="rect">
            <a:avLst/>
          </a:prstGeom>
        </p:spPr>
      </p:pic>
      <p:sp>
        <p:nvSpPr>
          <p:cNvPr id="12" name="Text Placeholder 4"/>
          <p:cNvSpPr txBox="1">
            <a:spLocks/>
          </p:cNvSpPr>
          <p:nvPr/>
        </p:nvSpPr>
        <p:spPr bwMode="auto">
          <a:xfrm>
            <a:off x="2895600" y="3276600"/>
            <a:ext cx="5282184"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spAutoFit/>
          </a:bodyPr>
          <a:lstStyle>
            <a:lvl1pPr marL="0" indent="0" algn="l" rtl="0" eaLnBrk="1" fontAlgn="base" hangingPunct="1">
              <a:lnSpc>
                <a:spcPct val="90000"/>
              </a:lnSpc>
              <a:spcBef>
                <a:spcPts val="1800"/>
              </a:spcBef>
              <a:spcAft>
                <a:spcPts val="0"/>
              </a:spcAft>
              <a:buClr>
                <a:srgbClr val="6E6E6E"/>
              </a:buClr>
              <a:buFont typeface="Arial"/>
              <a:buNone/>
              <a:defRPr lang="en-US" sz="2100">
                <a:solidFill>
                  <a:schemeClr val="tx2"/>
                </a:solidFill>
                <a:latin typeface="Proxima Nova"/>
                <a:ea typeface="+mn-ea"/>
                <a:cs typeface="Proxima Nova"/>
              </a:defRPr>
            </a:lvl1pPr>
            <a:lvl2pPr marL="344488" indent="-344488" algn="l" rtl="0" eaLnBrk="1" fontAlgn="base" hangingPunct="1">
              <a:lnSpc>
                <a:spcPct val="90000"/>
              </a:lnSpc>
              <a:spcBef>
                <a:spcPts val="1200"/>
              </a:spcBef>
              <a:spcAft>
                <a:spcPts val="0"/>
              </a:spcAft>
              <a:buClrTx/>
              <a:buSzPct val="90000"/>
              <a:buFont typeface="Arial"/>
              <a:buChar char="•"/>
              <a:defRPr lang="en-US" sz="2100">
                <a:solidFill>
                  <a:schemeClr val="tx2"/>
                </a:solidFill>
                <a:latin typeface="Proxima Nova"/>
                <a:cs typeface="Proxima Nova"/>
              </a:defRPr>
            </a:lvl2pPr>
            <a:lvl3pPr marL="801688" indent="-342900" algn="l" rtl="0" eaLnBrk="1" fontAlgn="base" hangingPunct="1">
              <a:lnSpc>
                <a:spcPct val="90000"/>
              </a:lnSpc>
              <a:spcBef>
                <a:spcPts val="600"/>
              </a:spcBef>
              <a:spcAft>
                <a:spcPts val="0"/>
              </a:spcAft>
              <a:buClrTx/>
              <a:buSzPct val="100000"/>
              <a:buFont typeface="Lucida Grande"/>
              <a:buChar char="­"/>
              <a:defRPr lang="en-US" sz="2100">
                <a:solidFill>
                  <a:schemeClr val="tx2"/>
                </a:solidFill>
                <a:latin typeface="Proxima Nova"/>
                <a:cs typeface="Proxima Nova"/>
              </a:defRPr>
            </a:lvl3pPr>
            <a:lvl4pPr marL="1260475" indent="-344488" algn="l" rtl="0" eaLnBrk="1" fontAlgn="base" hangingPunct="1">
              <a:lnSpc>
                <a:spcPct val="90000"/>
              </a:lnSpc>
              <a:spcBef>
                <a:spcPts val="600"/>
              </a:spcBef>
              <a:spcAft>
                <a:spcPts val="0"/>
              </a:spcAft>
              <a:buClrTx/>
              <a:buSzPct val="70000"/>
              <a:buFont typeface="Arial" charset="0"/>
              <a:buChar char="•"/>
              <a:tabLst/>
              <a:defRPr lang="en-US" sz="2100">
                <a:solidFill>
                  <a:schemeClr val="tx2"/>
                </a:solidFill>
                <a:latin typeface="Proxima Nova"/>
                <a:cs typeface="Proxima Nova"/>
              </a:defRPr>
            </a:lvl4pPr>
            <a:lvl5pPr marL="0" indent="0" algn="l" rtl="0" eaLnBrk="1" fontAlgn="base" hangingPunct="1">
              <a:spcBef>
                <a:spcPts val="0"/>
              </a:spcBef>
              <a:spcAft>
                <a:spcPts val="800"/>
              </a:spcAft>
              <a:buClrTx/>
              <a:buSzPct val="60000"/>
              <a:buFont typeface="Arial" charset="0"/>
              <a:buNone/>
              <a:defRPr lang="en-US" sz="2300">
                <a:solidFill>
                  <a:schemeClr val="tx2"/>
                </a:solidFill>
                <a:latin typeface="Arial" pitchFamily="34" charset="0"/>
                <a:cs typeface="Arial" pitchFamily="34" charset="0"/>
              </a:defRPr>
            </a:lvl5pPr>
            <a:lvl6pPr marL="21129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6pPr>
            <a:lvl7pPr marL="25701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7pPr>
            <a:lvl8pPr marL="30273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8pPr>
            <a:lvl9pPr marL="34845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9pPr>
          </a:lstStyle>
          <a:p>
            <a:r>
              <a:rPr lang="en-US" sz="4200" dirty="0" smtClean="0"/>
              <a:t>Privacy by design </a:t>
            </a:r>
          </a:p>
        </p:txBody>
      </p:sp>
      <p:sp>
        <p:nvSpPr>
          <p:cNvPr id="13" name="Text Placeholder 4"/>
          <p:cNvSpPr txBox="1">
            <a:spLocks/>
          </p:cNvSpPr>
          <p:nvPr/>
        </p:nvSpPr>
        <p:spPr bwMode="auto">
          <a:xfrm>
            <a:off x="2857500" y="1677397"/>
            <a:ext cx="5282184"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spAutoFit/>
          </a:bodyPr>
          <a:lstStyle>
            <a:lvl1pPr marL="0" indent="0" algn="l" rtl="0" eaLnBrk="1" fontAlgn="base" hangingPunct="1">
              <a:lnSpc>
                <a:spcPct val="90000"/>
              </a:lnSpc>
              <a:spcBef>
                <a:spcPts val="1800"/>
              </a:spcBef>
              <a:spcAft>
                <a:spcPts val="0"/>
              </a:spcAft>
              <a:buClr>
                <a:srgbClr val="6E6E6E"/>
              </a:buClr>
              <a:buFont typeface="Arial"/>
              <a:buNone/>
              <a:defRPr lang="en-US" sz="2100">
                <a:solidFill>
                  <a:schemeClr val="tx2"/>
                </a:solidFill>
                <a:latin typeface="Proxima Nova"/>
                <a:ea typeface="+mn-ea"/>
                <a:cs typeface="Proxima Nova"/>
              </a:defRPr>
            </a:lvl1pPr>
            <a:lvl2pPr marL="344488" indent="-344488" algn="l" rtl="0" eaLnBrk="1" fontAlgn="base" hangingPunct="1">
              <a:lnSpc>
                <a:spcPct val="90000"/>
              </a:lnSpc>
              <a:spcBef>
                <a:spcPts val="1200"/>
              </a:spcBef>
              <a:spcAft>
                <a:spcPts val="0"/>
              </a:spcAft>
              <a:buClrTx/>
              <a:buSzPct val="90000"/>
              <a:buFont typeface="Arial"/>
              <a:buChar char="•"/>
              <a:defRPr lang="en-US" sz="2100">
                <a:solidFill>
                  <a:schemeClr val="tx2"/>
                </a:solidFill>
                <a:latin typeface="Proxima Nova"/>
                <a:cs typeface="Proxima Nova"/>
              </a:defRPr>
            </a:lvl2pPr>
            <a:lvl3pPr marL="801688" indent="-342900" algn="l" rtl="0" eaLnBrk="1" fontAlgn="base" hangingPunct="1">
              <a:lnSpc>
                <a:spcPct val="90000"/>
              </a:lnSpc>
              <a:spcBef>
                <a:spcPts val="600"/>
              </a:spcBef>
              <a:spcAft>
                <a:spcPts val="0"/>
              </a:spcAft>
              <a:buClrTx/>
              <a:buSzPct val="100000"/>
              <a:buFont typeface="Lucida Grande"/>
              <a:buChar char="­"/>
              <a:defRPr lang="en-US" sz="2100">
                <a:solidFill>
                  <a:schemeClr val="tx2"/>
                </a:solidFill>
                <a:latin typeface="Proxima Nova"/>
                <a:cs typeface="Proxima Nova"/>
              </a:defRPr>
            </a:lvl3pPr>
            <a:lvl4pPr marL="1260475" indent="-344488" algn="l" rtl="0" eaLnBrk="1" fontAlgn="base" hangingPunct="1">
              <a:lnSpc>
                <a:spcPct val="90000"/>
              </a:lnSpc>
              <a:spcBef>
                <a:spcPts val="600"/>
              </a:spcBef>
              <a:spcAft>
                <a:spcPts val="0"/>
              </a:spcAft>
              <a:buClrTx/>
              <a:buSzPct val="70000"/>
              <a:buFont typeface="Arial" charset="0"/>
              <a:buChar char="•"/>
              <a:tabLst/>
              <a:defRPr lang="en-US" sz="2100">
                <a:solidFill>
                  <a:schemeClr val="tx2"/>
                </a:solidFill>
                <a:latin typeface="Proxima Nova"/>
                <a:cs typeface="Proxima Nova"/>
              </a:defRPr>
            </a:lvl4pPr>
            <a:lvl5pPr marL="0" indent="0" algn="l" rtl="0" eaLnBrk="1" fontAlgn="base" hangingPunct="1">
              <a:spcBef>
                <a:spcPts val="0"/>
              </a:spcBef>
              <a:spcAft>
                <a:spcPts val="800"/>
              </a:spcAft>
              <a:buClrTx/>
              <a:buSzPct val="60000"/>
              <a:buFont typeface="Arial" charset="0"/>
              <a:buNone/>
              <a:defRPr lang="en-US" sz="2300">
                <a:solidFill>
                  <a:schemeClr val="tx2"/>
                </a:solidFill>
                <a:latin typeface="Arial" pitchFamily="34" charset="0"/>
                <a:cs typeface="Arial" pitchFamily="34" charset="0"/>
              </a:defRPr>
            </a:lvl5pPr>
            <a:lvl6pPr marL="21129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6pPr>
            <a:lvl7pPr marL="25701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7pPr>
            <a:lvl8pPr marL="30273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8pPr>
            <a:lvl9pPr marL="34845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9pPr>
          </a:lstStyle>
          <a:p>
            <a:r>
              <a:rPr lang="en-US" sz="4200" dirty="0" smtClean="0"/>
              <a:t>Accountability </a:t>
            </a:r>
          </a:p>
        </p:txBody>
      </p:sp>
      <p:pic>
        <p:nvPicPr>
          <p:cNvPr id="14" name="Picture 13" descr="Screen Shot 2018-06-25 at 9.21.01 PM.png"/>
          <p:cNvPicPr>
            <a:picLocks noChangeAspect="1"/>
          </p:cNvPicPr>
          <p:nvPr/>
        </p:nvPicPr>
        <p:blipFill rotWithShape="1">
          <a:blip r:embed="rId5">
            <a:extLst>
              <a:ext uri="{28A0092B-C50C-407E-A947-70E740481C1C}">
                <a14:useLocalDpi xmlns:a14="http://schemas.microsoft.com/office/drawing/2010/main" val="0"/>
              </a:ext>
            </a:extLst>
          </a:blip>
          <a:srcRect l="6452" t="4507" r="6854" b="7042"/>
          <a:stretch/>
        </p:blipFill>
        <p:spPr>
          <a:xfrm>
            <a:off x="914400" y="4495800"/>
            <a:ext cx="1147853" cy="1676400"/>
          </a:xfrm>
          <a:prstGeom prst="rect">
            <a:avLst/>
          </a:prstGeom>
        </p:spPr>
      </p:pic>
    </p:spTree>
    <p:extLst>
      <p:ext uri="{BB962C8B-B14F-4D97-AF65-F5344CB8AC3E}">
        <p14:creationId xmlns:p14="http://schemas.microsoft.com/office/powerpoint/2010/main" val="33434564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900" decel="100000" fill="hold"/>
                                        <p:tgtEl>
                                          <p:spTgt spid="1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900" decel="100000" fill="hold"/>
                                        <p:tgtEl>
                                          <p:spTgt spid="1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900" decel="100000" fill="hold"/>
                                        <p:tgtEl>
                                          <p:spTgt spid="1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fade">
                                      <p:cBhvr>
                                        <p:cTn id="35" dur="1000"/>
                                        <p:tgtEl>
                                          <p:spTgt spid="5">
                                            <p:txEl>
                                              <p:pRg st="0" end="0"/>
                                            </p:txEl>
                                          </p:spTgt>
                                        </p:tgtEl>
                                      </p:cBhvr>
                                    </p:animEffect>
                                    <p:anim calcmode="lin" valueType="num">
                                      <p:cBhvr>
                                        <p:cTn id="3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900" decel="100000" fill="hold"/>
                                        <p:tgtEl>
                                          <p:spTgt spid="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63550"/>
            <a:ext cx="8293608" cy="831850"/>
          </a:xfrm>
        </p:spPr>
        <p:txBody>
          <a:bodyPr/>
          <a:lstStyle/>
          <a:p>
            <a:r>
              <a:rPr lang="en-US" dirty="0" smtClean="0"/>
              <a:t>Accountability</a:t>
            </a:r>
            <a:endParaRPr lang="en-US" dirty="0"/>
          </a:p>
        </p:txBody>
      </p:sp>
      <p:sp>
        <p:nvSpPr>
          <p:cNvPr id="3" name="Text Placeholder 2"/>
          <p:cNvSpPr>
            <a:spLocks noGrp="1"/>
          </p:cNvSpPr>
          <p:nvPr>
            <p:ph type="body" sz="quarter" idx="13"/>
          </p:nvPr>
        </p:nvSpPr>
        <p:spPr>
          <a:xfrm>
            <a:off x="996696" y="2057400"/>
            <a:ext cx="1740408" cy="713016"/>
          </a:xfrm>
        </p:spPr>
        <p:style>
          <a:lnRef idx="2">
            <a:schemeClr val="accent3"/>
          </a:lnRef>
          <a:fillRef idx="1">
            <a:schemeClr val="lt1"/>
          </a:fillRef>
          <a:effectRef idx="0">
            <a:schemeClr val="accent3"/>
          </a:effectRef>
          <a:fontRef idx="minor">
            <a:schemeClr val="dk1"/>
          </a:fontRef>
        </p:style>
        <p:txBody>
          <a:bodyPr/>
          <a:lstStyle/>
          <a:p>
            <a:pPr algn="dist"/>
            <a:r>
              <a:rPr lang="en-US" sz="4400" dirty="0" smtClean="0">
                <a:solidFill>
                  <a:schemeClr val="accent3"/>
                </a:solidFill>
              </a:rPr>
              <a:t>GET</a:t>
            </a:r>
            <a:endParaRPr lang="en-US" sz="4400" dirty="0">
              <a:solidFill>
                <a:schemeClr val="accent3"/>
              </a:solidFill>
            </a:endParaRPr>
          </a:p>
        </p:txBody>
      </p:sp>
      <p:pic>
        <p:nvPicPr>
          <p:cNvPr id="4" name="Picture 3" descr="accountabilit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408" y="457200"/>
            <a:ext cx="1853184" cy="1219200"/>
          </a:xfrm>
          <a:prstGeom prst="rect">
            <a:avLst/>
          </a:prstGeom>
        </p:spPr>
      </p:pic>
      <p:sp>
        <p:nvSpPr>
          <p:cNvPr id="5" name="TextBox 4"/>
          <p:cNvSpPr txBox="1"/>
          <p:nvPr/>
        </p:nvSpPr>
        <p:spPr bwMode="auto">
          <a:xfrm rot="16200000">
            <a:off x="1230615" y="3455686"/>
            <a:ext cx="4572000" cy="784830"/>
          </a:xfrm>
          <a:prstGeom prst="rect">
            <a:avLst/>
          </a:prstGeom>
          <a:solidFill>
            <a:schemeClr val="accent3"/>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R="0" algn="dist" defTabSz="914400" rtl="0" eaLnBrk="1" fontAlgn="base" latinLnBrk="0" hangingPunct="1">
              <a:lnSpc>
                <a:spcPct val="100000"/>
              </a:lnSpc>
              <a:spcBef>
                <a:spcPts val="300"/>
              </a:spcBef>
              <a:spcAft>
                <a:spcPts val="400"/>
              </a:spcAft>
              <a:buSzTx/>
              <a:tabLst/>
            </a:pPr>
            <a:r>
              <a:rPr kumimoji="0" lang="en-US" sz="4500" b="1" i="0" u="none" strike="noStrike" kern="0" cap="none" spc="0" normalizeH="0" baseline="0" noProof="0" dirty="0" smtClean="0">
                <a:ln>
                  <a:noFill/>
                </a:ln>
                <a:solidFill>
                  <a:schemeClr val="bg1"/>
                </a:solidFill>
                <a:effectLst/>
                <a:uLnTx/>
                <a:uFillTx/>
                <a:latin typeface="+mj-lt"/>
                <a:ea typeface="+mn-ea"/>
                <a:cs typeface="+mn-cs"/>
              </a:rPr>
              <a:t>CLEAN</a:t>
            </a:r>
            <a:endParaRPr kumimoji="0" lang="en-US" sz="4500" b="1" i="0" u="none" strike="noStrike" kern="0" cap="none" spc="0" normalizeH="0" baseline="0" noProof="0" dirty="0" smtClean="0">
              <a:ln>
                <a:noFill/>
              </a:ln>
              <a:solidFill>
                <a:schemeClr val="bg1"/>
              </a:solidFill>
              <a:effectLst/>
              <a:uLnTx/>
              <a:uFillTx/>
              <a:latin typeface="+mj-lt"/>
              <a:ea typeface="+mn-ea"/>
              <a:cs typeface="+mn-cs"/>
            </a:endParaRPr>
          </a:p>
        </p:txBody>
      </p:sp>
      <p:sp>
        <p:nvSpPr>
          <p:cNvPr id="6" name="Text Placeholder 2"/>
          <p:cNvSpPr txBox="1">
            <a:spLocks/>
          </p:cNvSpPr>
          <p:nvPr/>
        </p:nvSpPr>
        <p:spPr bwMode="auto">
          <a:xfrm>
            <a:off x="996696" y="3597910"/>
            <a:ext cx="1740408" cy="65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spAutoFit/>
          </a:bodyPr>
          <a:lstStyle>
            <a:lvl1pPr marL="0" indent="0" algn="l" rtl="0" eaLnBrk="1" fontAlgn="base" hangingPunct="1">
              <a:lnSpc>
                <a:spcPct val="90000"/>
              </a:lnSpc>
              <a:spcBef>
                <a:spcPts val="1800"/>
              </a:spcBef>
              <a:spcAft>
                <a:spcPts val="0"/>
              </a:spcAft>
              <a:buClr>
                <a:srgbClr val="6E6E6E"/>
              </a:buClr>
              <a:buFont typeface="Arial"/>
              <a:buNone/>
              <a:defRPr lang="en-US" sz="2100">
                <a:solidFill>
                  <a:schemeClr val="tx2"/>
                </a:solidFill>
                <a:latin typeface="Proxima Nova"/>
                <a:ea typeface="+mn-ea"/>
                <a:cs typeface="Proxima Nova"/>
              </a:defRPr>
            </a:lvl1pPr>
            <a:lvl2pPr marL="344488" indent="-344488" algn="l" rtl="0" eaLnBrk="1" fontAlgn="base" hangingPunct="1">
              <a:lnSpc>
                <a:spcPct val="90000"/>
              </a:lnSpc>
              <a:spcBef>
                <a:spcPts val="1200"/>
              </a:spcBef>
              <a:spcAft>
                <a:spcPts val="0"/>
              </a:spcAft>
              <a:buClrTx/>
              <a:buSzPct val="90000"/>
              <a:buFont typeface="Arial"/>
              <a:buChar char="•"/>
              <a:defRPr lang="en-US" sz="2100">
                <a:solidFill>
                  <a:schemeClr val="tx2"/>
                </a:solidFill>
                <a:latin typeface="Proxima Nova"/>
                <a:cs typeface="Proxima Nova"/>
              </a:defRPr>
            </a:lvl2pPr>
            <a:lvl3pPr marL="801688" indent="-342900" algn="l" rtl="0" eaLnBrk="1" fontAlgn="base" hangingPunct="1">
              <a:lnSpc>
                <a:spcPct val="90000"/>
              </a:lnSpc>
              <a:spcBef>
                <a:spcPts val="600"/>
              </a:spcBef>
              <a:spcAft>
                <a:spcPts val="0"/>
              </a:spcAft>
              <a:buClrTx/>
              <a:buSzPct val="100000"/>
              <a:buFont typeface="Lucida Grande"/>
              <a:buChar char="­"/>
              <a:defRPr lang="en-US" sz="2100">
                <a:solidFill>
                  <a:schemeClr val="tx2"/>
                </a:solidFill>
                <a:latin typeface="Proxima Nova"/>
                <a:cs typeface="Proxima Nova"/>
              </a:defRPr>
            </a:lvl3pPr>
            <a:lvl4pPr marL="1260475" indent="-344488" algn="l" rtl="0" eaLnBrk="1" fontAlgn="base" hangingPunct="1">
              <a:lnSpc>
                <a:spcPct val="90000"/>
              </a:lnSpc>
              <a:spcBef>
                <a:spcPts val="600"/>
              </a:spcBef>
              <a:spcAft>
                <a:spcPts val="0"/>
              </a:spcAft>
              <a:buClrTx/>
              <a:buSzPct val="70000"/>
              <a:buFont typeface="Arial" charset="0"/>
              <a:buChar char="•"/>
              <a:tabLst/>
              <a:defRPr lang="en-US" sz="2100">
                <a:solidFill>
                  <a:schemeClr val="tx2"/>
                </a:solidFill>
                <a:latin typeface="Proxima Nova"/>
                <a:cs typeface="Proxima Nova"/>
              </a:defRPr>
            </a:lvl4pPr>
            <a:lvl5pPr marL="0" indent="0" algn="l" rtl="0" eaLnBrk="1" fontAlgn="base" hangingPunct="1">
              <a:spcBef>
                <a:spcPts val="0"/>
              </a:spcBef>
              <a:spcAft>
                <a:spcPts val="800"/>
              </a:spcAft>
              <a:buClrTx/>
              <a:buSzPct val="60000"/>
              <a:buFont typeface="Arial" charset="0"/>
              <a:buNone/>
              <a:defRPr lang="en-US" sz="2300">
                <a:solidFill>
                  <a:schemeClr val="tx2"/>
                </a:solidFill>
                <a:latin typeface="Arial" pitchFamily="34" charset="0"/>
                <a:cs typeface="Arial" pitchFamily="34" charset="0"/>
              </a:defRPr>
            </a:lvl5pPr>
            <a:lvl6pPr marL="21129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6pPr>
            <a:lvl7pPr marL="25701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7pPr>
            <a:lvl8pPr marL="30273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8pPr>
            <a:lvl9pPr marL="34845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9pPr>
          </a:lstStyle>
          <a:p>
            <a:pPr algn="dist"/>
            <a:r>
              <a:rPr lang="en-US" sz="4000" dirty="0" smtClean="0">
                <a:solidFill>
                  <a:schemeClr val="accent3"/>
                </a:solidFill>
              </a:rPr>
              <a:t>STAY</a:t>
            </a:r>
            <a:endParaRPr lang="en-US" sz="4000" dirty="0">
              <a:solidFill>
                <a:schemeClr val="accent3"/>
              </a:solidFill>
            </a:endParaRPr>
          </a:p>
        </p:txBody>
      </p:sp>
      <p:sp>
        <p:nvSpPr>
          <p:cNvPr id="7" name="Text Placeholder 2"/>
          <p:cNvSpPr txBox="1">
            <a:spLocks/>
          </p:cNvSpPr>
          <p:nvPr/>
        </p:nvSpPr>
        <p:spPr bwMode="auto">
          <a:xfrm>
            <a:off x="996696" y="5058410"/>
            <a:ext cx="1740408" cy="65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spAutoFit/>
          </a:bodyPr>
          <a:lstStyle>
            <a:lvl1pPr marL="0" indent="0" algn="l" rtl="0" eaLnBrk="1" fontAlgn="base" hangingPunct="1">
              <a:lnSpc>
                <a:spcPct val="90000"/>
              </a:lnSpc>
              <a:spcBef>
                <a:spcPts val="1800"/>
              </a:spcBef>
              <a:spcAft>
                <a:spcPts val="0"/>
              </a:spcAft>
              <a:buClr>
                <a:srgbClr val="6E6E6E"/>
              </a:buClr>
              <a:buFont typeface="Arial"/>
              <a:buNone/>
              <a:defRPr lang="en-US" sz="2100">
                <a:solidFill>
                  <a:schemeClr val="tx2"/>
                </a:solidFill>
                <a:latin typeface="Proxima Nova"/>
                <a:ea typeface="+mn-ea"/>
                <a:cs typeface="Proxima Nova"/>
              </a:defRPr>
            </a:lvl1pPr>
            <a:lvl2pPr marL="344488" indent="-344488" algn="l" rtl="0" eaLnBrk="1" fontAlgn="base" hangingPunct="1">
              <a:lnSpc>
                <a:spcPct val="90000"/>
              </a:lnSpc>
              <a:spcBef>
                <a:spcPts val="1200"/>
              </a:spcBef>
              <a:spcAft>
                <a:spcPts val="0"/>
              </a:spcAft>
              <a:buClrTx/>
              <a:buSzPct val="90000"/>
              <a:buFont typeface="Arial"/>
              <a:buChar char="•"/>
              <a:defRPr lang="en-US" sz="2100">
                <a:solidFill>
                  <a:schemeClr val="tx2"/>
                </a:solidFill>
                <a:latin typeface="Proxima Nova"/>
                <a:cs typeface="Proxima Nova"/>
              </a:defRPr>
            </a:lvl2pPr>
            <a:lvl3pPr marL="801688" indent="-342900" algn="l" rtl="0" eaLnBrk="1" fontAlgn="base" hangingPunct="1">
              <a:lnSpc>
                <a:spcPct val="90000"/>
              </a:lnSpc>
              <a:spcBef>
                <a:spcPts val="600"/>
              </a:spcBef>
              <a:spcAft>
                <a:spcPts val="0"/>
              </a:spcAft>
              <a:buClrTx/>
              <a:buSzPct val="100000"/>
              <a:buFont typeface="Lucida Grande"/>
              <a:buChar char="­"/>
              <a:defRPr lang="en-US" sz="2100">
                <a:solidFill>
                  <a:schemeClr val="tx2"/>
                </a:solidFill>
                <a:latin typeface="Proxima Nova"/>
                <a:cs typeface="Proxima Nova"/>
              </a:defRPr>
            </a:lvl3pPr>
            <a:lvl4pPr marL="1260475" indent="-344488" algn="l" rtl="0" eaLnBrk="1" fontAlgn="base" hangingPunct="1">
              <a:lnSpc>
                <a:spcPct val="90000"/>
              </a:lnSpc>
              <a:spcBef>
                <a:spcPts val="600"/>
              </a:spcBef>
              <a:spcAft>
                <a:spcPts val="0"/>
              </a:spcAft>
              <a:buClrTx/>
              <a:buSzPct val="70000"/>
              <a:buFont typeface="Arial" charset="0"/>
              <a:buChar char="•"/>
              <a:tabLst/>
              <a:defRPr lang="en-US" sz="2100">
                <a:solidFill>
                  <a:schemeClr val="tx2"/>
                </a:solidFill>
                <a:latin typeface="Proxima Nova"/>
                <a:cs typeface="Proxima Nova"/>
              </a:defRPr>
            </a:lvl4pPr>
            <a:lvl5pPr marL="0" indent="0" algn="l" rtl="0" eaLnBrk="1" fontAlgn="base" hangingPunct="1">
              <a:spcBef>
                <a:spcPts val="0"/>
              </a:spcBef>
              <a:spcAft>
                <a:spcPts val="800"/>
              </a:spcAft>
              <a:buClrTx/>
              <a:buSzPct val="60000"/>
              <a:buFont typeface="Arial" charset="0"/>
              <a:buNone/>
              <a:defRPr lang="en-US" sz="2300">
                <a:solidFill>
                  <a:schemeClr val="tx2"/>
                </a:solidFill>
                <a:latin typeface="Arial" pitchFamily="34" charset="0"/>
                <a:cs typeface="Arial" pitchFamily="34" charset="0"/>
              </a:defRPr>
            </a:lvl5pPr>
            <a:lvl6pPr marL="21129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6pPr>
            <a:lvl7pPr marL="25701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7pPr>
            <a:lvl8pPr marL="30273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8pPr>
            <a:lvl9pPr marL="34845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9pPr>
          </a:lstStyle>
          <a:p>
            <a:pPr algn="dist"/>
            <a:r>
              <a:rPr lang="en-US" sz="4000" dirty="0" smtClean="0">
                <a:solidFill>
                  <a:schemeClr val="accent3"/>
                </a:solidFill>
              </a:rPr>
              <a:t>SHOW</a:t>
            </a:r>
            <a:endParaRPr lang="en-US" sz="4000" dirty="0">
              <a:solidFill>
                <a:schemeClr val="accent3"/>
              </a:solidFill>
            </a:endParaRPr>
          </a:p>
        </p:txBody>
      </p:sp>
      <p:sp>
        <p:nvSpPr>
          <p:cNvPr id="8" name="TextBox 7"/>
          <p:cNvSpPr txBox="1"/>
          <p:nvPr/>
        </p:nvSpPr>
        <p:spPr bwMode="auto">
          <a:xfrm>
            <a:off x="4914900" y="1828800"/>
            <a:ext cx="2933700" cy="138499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R="0" defTabSz="914400" rtl="0" eaLnBrk="1" fontAlgn="base" latinLnBrk="0" hangingPunct="1">
              <a:lnSpc>
                <a:spcPct val="100000"/>
              </a:lnSpc>
              <a:spcBef>
                <a:spcPts val="300"/>
              </a:spcBef>
              <a:spcAft>
                <a:spcPts val="400"/>
              </a:spcAft>
              <a:buSzTx/>
              <a:tabLst/>
            </a:pPr>
            <a:r>
              <a:rPr kumimoji="0" lang="en-US" sz="2100" b="1" i="0" u="none" strike="noStrike" kern="0" cap="none" spc="0" normalizeH="0" baseline="0" noProof="0" dirty="0" smtClean="0">
                <a:ln>
                  <a:noFill/>
                </a:ln>
                <a:solidFill>
                  <a:schemeClr val="tx2"/>
                </a:solidFill>
                <a:effectLst/>
                <a:uLnTx/>
                <a:uFillTx/>
                <a:latin typeface="+mn-lt"/>
                <a:ea typeface="+mn-ea"/>
                <a:cs typeface="+mn-cs"/>
              </a:rPr>
              <a:t>Audit Your Data Inventory And Make Necessary Adjustments</a:t>
            </a:r>
            <a:endParaRPr kumimoji="0" lang="en-US" sz="2100" b="1" i="0" u="none" strike="noStrike" kern="0" cap="none" spc="0" normalizeH="0" baseline="0" noProof="0" dirty="0" smtClean="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3226260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63550"/>
            <a:ext cx="8293608" cy="831850"/>
          </a:xfrm>
        </p:spPr>
        <p:txBody>
          <a:bodyPr/>
          <a:lstStyle/>
          <a:p>
            <a:r>
              <a:rPr lang="en-US" dirty="0" smtClean="0"/>
              <a:t>Accountability</a:t>
            </a:r>
            <a:endParaRPr lang="en-US" dirty="0"/>
          </a:p>
        </p:txBody>
      </p:sp>
      <p:sp>
        <p:nvSpPr>
          <p:cNvPr id="3" name="Text Placeholder 2"/>
          <p:cNvSpPr>
            <a:spLocks noGrp="1"/>
          </p:cNvSpPr>
          <p:nvPr>
            <p:ph type="body" sz="quarter" idx="13"/>
          </p:nvPr>
        </p:nvSpPr>
        <p:spPr>
          <a:xfrm>
            <a:off x="996696" y="2057400"/>
            <a:ext cx="1740408" cy="713016"/>
          </a:xfrm>
          <a:ln>
            <a:noFill/>
          </a:ln>
        </p:spPr>
        <p:style>
          <a:lnRef idx="2">
            <a:schemeClr val="accent3"/>
          </a:lnRef>
          <a:fillRef idx="1">
            <a:schemeClr val="lt1"/>
          </a:fillRef>
          <a:effectRef idx="0">
            <a:schemeClr val="accent3"/>
          </a:effectRef>
          <a:fontRef idx="minor">
            <a:schemeClr val="dk1"/>
          </a:fontRef>
        </p:style>
        <p:txBody>
          <a:bodyPr/>
          <a:lstStyle/>
          <a:p>
            <a:pPr algn="dist"/>
            <a:r>
              <a:rPr lang="en-US" sz="4400" dirty="0" smtClean="0">
                <a:solidFill>
                  <a:schemeClr val="accent3"/>
                </a:solidFill>
              </a:rPr>
              <a:t>GET</a:t>
            </a:r>
            <a:endParaRPr lang="en-US" sz="4400" dirty="0">
              <a:solidFill>
                <a:schemeClr val="accent3"/>
              </a:solidFill>
            </a:endParaRPr>
          </a:p>
        </p:txBody>
      </p:sp>
      <p:pic>
        <p:nvPicPr>
          <p:cNvPr id="4" name="Picture 3" descr="accountabilit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408" y="457200"/>
            <a:ext cx="1853184" cy="1219200"/>
          </a:xfrm>
          <a:prstGeom prst="rect">
            <a:avLst/>
          </a:prstGeom>
        </p:spPr>
      </p:pic>
      <p:sp>
        <p:nvSpPr>
          <p:cNvPr id="5" name="TextBox 4"/>
          <p:cNvSpPr txBox="1"/>
          <p:nvPr/>
        </p:nvSpPr>
        <p:spPr bwMode="auto">
          <a:xfrm rot="16200000">
            <a:off x="1230615" y="3455686"/>
            <a:ext cx="4572000" cy="784830"/>
          </a:xfrm>
          <a:prstGeom prst="rect">
            <a:avLst/>
          </a:prstGeom>
          <a:solidFill>
            <a:schemeClr val="accent3"/>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R="0" algn="dist" defTabSz="914400" rtl="0" eaLnBrk="1" fontAlgn="base" latinLnBrk="0" hangingPunct="1">
              <a:lnSpc>
                <a:spcPct val="100000"/>
              </a:lnSpc>
              <a:spcBef>
                <a:spcPts val="300"/>
              </a:spcBef>
              <a:spcAft>
                <a:spcPts val="400"/>
              </a:spcAft>
              <a:buSzTx/>
              <a:tabLst/>
            </a:pPr>
            <a:r>
              <a:rPr kumimoji="0" lang="en-US" sz="4500" b="1" i="0" u="none" strike="noStrike" kern="0" cap="none" spc="0" normalizeH="0" baseline="0" noProof="0" dirty="0" smtClean="0">
                <a:ln>
                  <a:noFill/>
                </a:ln>
                <a:solidFill>
                  <a:schemeClr val="bg1"/>
                </a:solidFill>
                <a:effectLst/>
                <a:uLnTx/>
                <a:uFillTx/>
                <a:latin typeface="+mj-lt"/>
                <a:ea typeface="+mn-ea"/>
                <a:cs typeface="+mn-cs"/>
              </a:rPr>
              <a:t>CLEAN</a:t>
            </a:r>
            <a:endParaRPr kumimoji="0" lang="en-US" sz="4500" b="1" i="0" u="none" strike="noStrike" kern="0" cap="none" spc="0" normalizeH="0" baseline="0" noProof="0" dirty="0" smtClean="0">
              <a:ln>
                <a:noFill/>
              </a:ln>
              <a:solidFill>
                <a:schemeClr val="bg1"/>
              </a:solidFill>
              <a:effectLst/>
              <a:uLnTx/>
              <a:uFillTx/>
              <a:latin typeface="+mj-lt"/>
              <a:ea typeface="+mn-ea"/>
              <a:cs typeface="+mn-cs"/>
            </a:endParaRPr>
          </a:p>
        </p:txBody>
      </p:sp>
      <p:sp>
        <p:nvSpPr>
          <p:cNvPr id="6" name="Text Placeholder 2"/>
          <p:cNvSpPr txBox="1">
            <a:spLocks/>
          </p:cNvSpPr>
          <p:nvPr/>
        </p:nvSpPr>
        <p:spPr bwMode="auto">
          <a:xfrm>
            <a:off x="996696" y="3597910"/>
            <a:ext cx="1740408" cy="656590"/>
          </a:xfrm>
          <a:prstGeom prst="rect">
            <a:avLst/>
          </a:prstGeom>
          <a:ln/>
          <a:extLst/>
        </p:spPr>
        <p:style>
          <a:lnRef idx="2">
            <a:schemeClr val="accent3"/>
          </a:lnRef>
          <a:fillRef idx="1">
            <a:schemeClr val="lt1"/>
          </a:fillRef>
          <a:effectRef idx="0">
            <a:schemeClr val="accent3"/>
          </a:effectRef>
          <a:fontRef idx="minor">
            <a:schemeClr val="dk1"/>
          </a:fontRef>
        </p:style>
        <p:txBody>
          <a:bodyPr vert="horz" wrap="square" lIns="45720" tIns="45720" rIns="45720" bIns="45720" numCol="1" anchor="t" anchorCtr="0" compatLnSpc="1">
            <a:prstTxWarp prst="textNoShape">
              <a:avLst/>
            </a:prstTxWarp>
            <a:spAutoFit/>
          </a:bodyPr>
          <a:lstStyle>
            <a:lvl1pPr marL="0" indent="0" algn="l" rtl="0" eaLnBrk="1" fontAlgn="base" hangingPunct="1">
              <a:lnSpc>
                <a:spcPct val="90000"/>
              </a:lnSpc>
              <a:spcBef>
                <a:spcPts val="1800"/>
              </a:spcBef>
              <a:spcAft>
                <a:spcPts val="0"/>
              </a:spcAft>
              <a:buClr>
                <a:srgbClr val="6E6E6E"/>
              </a:buClr>
              <a:buFont typeface="Arial"/>
              <a:buNone/>
              <a:defRPr lang="en-US" sz="2100">
                <a:solidFill>
                  <a:schemeClr val="tx2"/>
                </a:solidFill>
                <a:latin typeface="Proxima Nova"/>
                <a:ea typeface="+mn-ea"/>
                <a:cs typeface="Proxima Nova"/>
              </a:defRPr>
            </a:lvl1pPr>
            <a:lvl2pPr marL="344488" indent="-344488" algn="l" rtl="0" eaLnBrk="1" fontAlgn="base" hangingPunct="1">
              <a:lnSpc>
                <a:spcPct val="90000"/>
              </a:lnSpc>
              <a:spcBef>
                <a:spcPts val="1200"/>
              </a:spcBef>
              <a:spcAft>
                <a:spcPts val="0"/>
              </a:spcAft>
              <a:buClrTx/>
              <a:buSzPct val="90000"/>
              <a:buFont typeface="Arial"/>
              <a:buChar char="•"/>
              <a:defRPr lang="en-US" sz="2100">
                <a:solidFill>
                  <a:schemeClr val="tx2"/>
                </a:solidFill>
                <a:latin typeface="Proxima Nova"/>
                <a:cs typeface="Proxima Nova"/>
              </a:defRPr>
            </a:lvl2pPr>
            <a:lvl3pPr marL="801688" indent="-342900" algn="l" rtl="0" eaLnBrk="1" fontAlgn="base" hangingPunct="1">
              <a:lnSpc>
                <a:spcPct val="90000"/>
              </a:lnSpc>
              <a:spcBef>
                <a:spcPts val="600"/>
              </a:spcBef>
              <a:spcAft>
                <a:spcPts val="0"/>
              </a:spcAft>
              <a:buClrTx/>
              <a:buSzPct val="100000"/>
              <a:buFont typeface="Lucida Grande"/>
              <a:buChar char="­"/>
              <a:defRPr lang="en-US" sz="2100">
                <a:solidFill>
                  <a:schemeClr val="tx2"/>
                </a:solidFill>
                <a:latin typeface="Proxima Nova"/>
                <a:cs typeface="Proxima Nova"/>
              </a:defRPr>
            </a:lvl3pPr>
            <a:lvl4pPr marL="1260475" indent="-344488" algn="l" rtl="0" eaLnBrk="1" fontAlgn="base" hangingPunct="1">
              <a:lnSpc>
                <a:spcPct val="90000"/>
              </a:lnSpc>
              <a:spcBef>
                <a:spcPts val="600"/>
              </a:spcBef>
              <a:spcAft>
                <a:spcPts val="0"/>
              </a:spcAft>
              <a:buClrTx/>
              <a:buSzPct val="70000"/>
              <a:buFont typeface="Arial" charset="0"/>
              <a:buChar char="•"/>
              <a:tabLst/>
              <a:defRPr lang="en-US" sz="2100">
                <a:solidFill>
                  <a:schemeClr val="tx2"/>
                </a:solidFill>
                <a:latin typeface="Proxima Nova"/>
                <a:cs typeface="Proxima Nova"/>
              </a:defRPr>
            </a:lvl4pPr>
            <a:lvl5pPr marL="0" indent="0" algn="l" rtl="0" eaLnBrk="1" fontAlgn="base" hangingPunct="1">
              <a:spcBef>
                <a:spcPts val="0"/>
              </a:spcBef>
              <a:spcAft>
                <a:spcPts val="800"/>
              </a:spcAft>
              <a:buClrTx/>
              <a:buSzPct val="60000"/>
              <a:buFont typeface="Arial" charset="0"/>
              <a:buNone/>
              <a:defRPr lang="en-US" sz="2300">
                <a:solidFill>
                  <a:schemeClr val="tx2"/>
                </a:solidFill>
                <a:latin typeface="Arial" pitchFamily="34" charset="0"/>
                <a:cs typeface="Arial" pitchFamily="34" charset="0"/>
              </a:defRPr>
            </a:lvl5pPr>
            <a:lvl6pPr marL="21129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6pPr>
            <a:lvl7pPr marL="25701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7pPr>
            <a:lvl8pPr marL="30273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8pPr>
            <a:lvl9pPr marL="34845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9pPr>
          </a:lstStyle>
          <a:p>
            <a:pPr algn="dist"/>
            <a:r>
              <a:rPr lang="en-US" sz="4000" dirty="0" smtClean="0">
                <a:solidFill>
                  <a:schemeClr val="accent3"/>
                </a:solidFill>
              </a:rPr>
              <a:t>STAY</a:t>
            </a:r>
            <a:endParaRPr lang="en-US" sz="4000" dirty="0">
              <a:solidFill>
                <a:schemeClr val="accent3"/>
              </a:solidFill>
            </a:endParaRPr>
          </a:p>
        </p:txBody>
      </p:sp>
      <p:sp>
        <p:nvSpPr>
          <p:cNvPr id="7" name="Text Placeholder 2"/>
          <p:cNvSpPr txBox="1">
            <a:spLocks/>
          </p:cNvSpPr>
          <p:nvPr/>
        </p:nvSpPr>
        <p:spPr bwMode="auto">
          <a:xfrm>
            <a:off x="996696" y="5058410"/>
            <a:ext cx="1740408" cy="65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spAutoFit/>
          </a:bodyPr>
          <a:lstStyle>
            <a:lvl1pPr marL="0" indent="0" algn="l" rtl="0" eaLnBrk="1" fontAlgn="base" hangingPunct="1">
              <a:lnSpc>
                <a:spcPct val="90000"/>
              </a:lnSpc>
              <a:spcBef>
                <a:spcPts val="1800"/>
              </a:spcBef>
              <a:spcAft>
                <a:spcPts val="0"/>
              </a:spcAft>
              <a:buClr>
                <a:srgbClr val="6E6E6E"/>
              </a:buClr>
              <a:buFont typeface="Arial"/>
              <a:buNone/>
              <a:defRPr lang="en-US" sz="2100">
                <a:solidFill>
                  <a:schemeClr val="tx2"/>
                </a:solidFill>
                <a:latin typeface="Proxima Nova"/>
                <a:ea typeface="+mn-ea"/>
                <a:cs typeface="Proxima Nova"/>
              </a:defRPr>
            </a:lvl1pPr>
            <a:lvl2pPr marL="344488" indent="-344488" algn="l" rtl="0" eaLnBrk="1" fontAlgn="base" hangingPunct="1">
              <a:lnSpc>
                <a:spcPct val="90000"/>
              </a:lnSpc>
              <a:spcBef>
                <a:spcPts val="1200"/>
              </a:spcBef>
              <a:spcAft>
                <a:spcPts val="0"/>
              </a:spcAft>
              <a:buClrTx/>
              <a:buSzPct val="90000"/>
              <a:buFont typeface="Arial"/>
              <a:buChar char="•"/>
              <a:defRPr lang="en-US" sz="2100">
                <a:solidFill>
                  <a:schemeClr val="tx2"/>
                </a:solidFill>
                <a:latin typeface="Proxima Nova"/>
                <a:cs typeface="Proxima Nova"/>
              </a:defRPr>
            </a:lvl2pPr>
            <a:lvl3pPr marL="801688" indent="-342900" algn="l" rtl="0" eaLnBrk="1" fontAlgn="base" hangingPunct="1">
              <a:lnSpc>
                <a:spcPct val="90000"/>
              </a:lnSpc>
              <a:spcBef>
                <a:spcPts val="600"/>
              </a:spcBef>
              <a:spcAft>
                <a:spcPts val="0"/>
              </a:spcAft>
              <a:buClrTx/>
              <a:buSzPct val="100000"/>
              <a:buFont typeface="Lucida Grande"/>
              <a:buChar char="­"/>
              <a:defRPr lang="en-US" sz="2100">
                <a:solidFill>
                  <a:schemeClr val="tx2"/>
                </a:solidFill>
                <a:latin typeface="Proxima Nova"/>
                <a:cs typeface="Proxima Nova"/>
              </a:defRPr>
            </a:lvl3pPr>
            <a:lvl4pPr marL="1260475" indent="-344488" algn="l" rtl="0" eaLnBrk="1" fontAlgn="base" hangingPunct="1">
              <a:lnSpc>
                <a:spcPct val="90000"/>
              </a:lnSpc>
              <a:spcBef>
                <a:spcPts val="600"/>
              </a:spcBef>
              <a:spcAft>
                <a:spcPts val="0"/>
              </a:spcAft>
              <a:buClrTx/>
              <a:buSzPct val="70000"/>
              <a:buFont typeface="Arial" charset="0"/>
              <a:buChar char="•"/>
              <a:tabLst/>
              <a:defRPr lang="en-US" sz="2100">
                <a:solidFill>
                  <a:schemeClr val="tx2"/>
                </a:solidFill>
                <a:latin typeface="Proxima Nova"/>
                <a:cs typeface="Proxima Nova"/>
              </a:defRPr>
            </a:lvl4pPr>
            <a:lvl5pPr marL="0" indent="0" algn="l" rtl="0" eaLnBrk="1" fontAlgn="base" hangingPunct="1">
              <a:spcBef>
                <a:spcPts val="0"/>
              </a:spcBef>
              <a:spcAft>
                <a:spcPts val="800"/>
              </a:spcAft>
              <a:buClrTx/>
              <a:buSzPct val="60000"/>
              <a:buFont typeface="Arial" charset="0"/>
              <a:buNone/>
              <a:defRPr lang="en-US" sz="2300">
                <a:solidFill>
                  <a:schemeClr val="tx2"/>
                </a:solidFill>
                <a:latin typeface="Arial" pitchFamily="34" charset="0"/>
                <a:cs typeface="Arial" pitchFamily="34" charset="0"/>
              </a:defRPr>
            </a:lvl5pPr>
            <a:lvl6pPr marL="21129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6pPr>
            <a:lvl7pPr marL="25701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7pPr>
            <a:lvl8pPr marL="30273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8pPr>
            <a:lvl9pPr marL="34845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9pPr>
          </a:lstStyle>
          <a:p>
            <a:pPr algn="dist"/>
            <a:r>
              <a:rPr lang="en-US" sz="4000" dirty="0" smtClean="0">
                <a:solidFill>
                  <a:schemeClr val="accent3"/>
                </a:solidFill>
              </a:rPr>
              <a:t>SHOW</a:t>
            </a:r>
            <a:endParaRPr lang="en-US" sz="4000" dirty="0">
              <a:solidFill>
                <a:schemeClr val="accent3"/>
              </a:solidFill>
            </a:endParaRPr>
          </a:p>
        </p:txBody>
      </p:sp>
      <p:sp>
        <p:nvSpPr>
          <p:cNvPr id="9" name="TextBox 8"/>
          <p:cNvSpPr txBox="1"/>
          <p:nvPr/>
        </p:nvSpPr>
        <p:spPr bwMode="auto">
          <a:xfrm>
            <a:off x="4914900" y="1828800"/>
            <a:ext cx="2933700" cy="1061829"/>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R="0" defTabSz="914400" rtl="0" eaLnBrk="1" fontAlgn="base" latinLnBrk="0" hangingPunct="1">
              <a:lnSpc>
                <a:spcPct val="100000"/>
              </a:lnSpc>
              <a:spcBef>
                <a:spcPts val="300"/>
              </a:spcBef>
              <a:spcAft>
                <a:spcPts val="400"/>
              </a:spcAft>
              <a:buSzTx/>
              <a:tabLst/>
            </a:pPr>
            <a:r>
              <a:rPr kumimoji="0" lang="en-US" sz="2100" b="0" i="0" u="none" strike="noStrike" kern="0" cap="none" spc="0" normalizeH="0" baseline="0" noProof="0" dirty="0" smtClean="0">
                <a:ln>
                  <a:noFill/>
                </a:ln>
                <a:solidFill>
                  <a:schemeClr val="tx2"/>
                </a:solidFill>
                <a:effectLst/>
                <a:uLnTx/>
                <a:uFillTx/>
                <a:latin typeface="+mn-lt"/>
                <a:ea typeface="+mn-ea"/>
                <a:cs typeface="+mn-cs"/>
              </a:rPr>
              <a:t>Audit Your Data Inventory And Make Necessary Adjustments</a:t>
            </a:r>
            <a:endParaRPr kumimoji="0" lang="en-US" sz="2100" b="0" i="0" u="none" strike="noStrike" kern="0" cap="none" spc="0" normalizeH="0" baseline="0" noProof="0" dirty="0" smtClean="0">
              <a:ln>
                <a:noFill/>
              </a:ln>
              <a:solidFill>
                <a:schemeClr val="tx2"/>
              </a:solidFill>
              <a:effectLst/>
              <a:uLnTx/>
              <a:uFillTx/>
              <a:latin typeface="+mn-lt"/>
              <a:ea typeface="+mn-ea"/>
              <a:cs typeface="+mn-cs"/>
            </a:endParaRPr>
          </a:p>
        </p:txBody>
      </p:sp>
      <p:sp>
        <p:nvSpPr>
          <p:cNvPr id="10" name="TextBox 9"/>
          <p:cNvSpPr txBox="1"/>
          <p:nvPr/>
        </p:nvSpPr>
        <p:spPr bwMode="auto">
          <a:xfrm>
            <a:off x="4953000" y="3124200"/>
            <a:ext cx="3429000" cy="138499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R="0" defTabSz="914400" rtl="0" eaLnBrk="1" fontAlgn="base" latinLnBrk="0" hangingPunct="1">
              <a:lnSpc>
                <a:spcPct val="100000"/>
              </a:lnSpc>
              <a:spcBef>
                <a:spcPts val="300"/>
              </a:spcBef>
              <a:spcAft>
                <a:spcPts val="400"/>
              </a:spcAft>
              <a:buSzTx/>
              <a:tabLst/>
            </a:pPr>
            <a:r>
              <a:rPr kumimoji="0" lang="en-US" sz="2100" b="1" i="0" u="none" strike="noStrike" kern="0" cap="none" spc="0" normalizeH="0" baseline="0" noProof="0" dirty="0" smtClean="0">
                <a:ln>
                  <a:noFill/>
                </a:ln>
                <a:solidFill>
                  <a:schemeClr val="tx2"/>
                </a:solidFill>
                <a:effectLst/>
                <a:uLnTx/>
                <a:uFillTx/>
                <a:latin typeface="+mn-lt"/>
                <a:ea typeface="+mn-ea"/>
                <a:cs typeface="+mn-cs"/>
              </a:rPr>
              <a:t>Ensure Processes</a:t>
            </a:r>
            <a:r>
              <a:rPr kumimoji="0" lang="en-US" sz="2100" b="1" i="0" u="none" strike="noStrike" kern="0" cap="none" spc="0" normalizeH="0" noProof="0" dirty="0" smtClean="0">
                <a:ln>
                  <a:noFill/>
                </a:ln>
                <a:solidFill>
                  <a:schemeClr val="tx2"/>
                </a:solidFill>
                <a:effectLst/>
                <a:uLnTx/>
                <a:uFillTx/>
                <a:latin typeface="+mn-lt"/>
                <a:ea typeface="+mn-ea"/>
                <a:cs typeface="+mn-cs"/>
              </a:rPr>
              <a:t> In Place to Evaluate All New Data Streams And Potential Changes To Data Policy</a:t>
            </a:r>
            <a:endParaRPr kumimoji="0" lang="en-US" sz="2100" b="1" i="0" u="none" strike="noStrike" kern="0" cap="none" spc="0" normalizeH="0" baseline="0" noProof="0" dirty="0" smtClean="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11682159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63550"/>
            <a:ext cx="8293608" cy="831850"/>
          </a:xfrm>
        </p:spPr>
        <p:txBody>
          <a:bodyPr/>
          <a:lstStyle/>
          <a:p>
            <a:r>
              <a:rPr lang="en-US" dirty="0" smtClean="0"/>
              <a:t>Accountability</a:t>
            </a:r>
            <a:endParaRPr lang="en-US" dirty="0"/>
          </a:p>
        </p:txBody>
      </p:sp>
      <p:sp>
        <p:nvSpPr>
          <p:cNvPr id="3" name="Text Placeholder 2"/>
          <p:cNvSpPr>
            <a:spLocks noGrp="1"/>
          </p:cNvSpPr>
          <p:nvPr>
            <p:ph type="body" sz="quarter" idx="13"/>
          </p:nvPr>
        </p:nvSpPr>
        <p:spPr>
          <a:xfrm>
            <a:off x="996696" y="2057400"/>
            <a:ext cx="1740408" cy="713016"/>
          </a:xfrm>
          <a:ln>
            <a:noFill/>
          </a:ln>
        </p:spPr>
        <p:style>
          <a:lnRef idx="2">
            <a:schemeClr val="accent3"/>
          </a:lnRef>
          <a:fillRef idx="1">
            <a:schemeClr val="lt1"/>
          </a:fillRef>
          <a:effectRef idx="0">
            <a:schemeClr val="accent3"/>
          </a:effectRef>
          <a:fontRef idx="minor">
            <a:schemeClr val="dk1"/>
          </a:fontRef>
        </p:style>
        <p:txBody>
          <a:bodyPr/>
          <a:lstStyle/>
          <a:p>
            <a:pPr algn="dist"/>
            <a:r>
              <a:rPr lang="en-US" sz="4400" dirty="0" smtClean="0">
                <a:solidFill>
                  <a:schemeClr val="accent3"/>
                </a:solidFill>
              </a:rPr>
              <a:t>GET</a:t>
            </a:r>
            <a:endParaRPr lang="en-US" sz="4400" dirty="0">
              <a:solidFill>
                <a:schemeClr val="accent3"/>
              </a:solidFill>
            </a:endParaRPr>
          </a:p>
        </p:txBody>
      </p:sp>
      <p:pic>
        <p:nvPicPr>
          <p:cNvPr id="4" name="Picture 3" descr="accountabilit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408" y="457200"/>
            <a:ext cx="1853184" cy="1219200"/>
          </a:xfrm>
          <a:prstGeom prst="rect">
            <a:avLst/>
          </a:prstGeom>
        </p:spPr>
      </p:pic>
      <p:sp>
        <p:nvSpPr>
          <p:cNvPr id="5" name="TextBox 4"/>
          <p:cNvSpPr txBox="1"/>
          <p:nvPr/>
        </p:nvSpPr>
        <p:spPr bwMode="auto">
          <a:xfrm rot="16200000">
            <a:off x="1230615" y="3455686"/>
            <a:ext cx="4572000" cy="784830"/>
          </a:xfrm>
          <a:prstGeom prst="rect">
            <a:avLst/>
          </a:prstGeom>
          <a:solidFill>
            <a:schemeClr val="accent3"/>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R="0" algn="dist" defTabSz="914400" rtl="0" eaLnBrk="1" fontAlgn="base" latinLnBrk="0" hangingPunct="1">
              <a:lnSpc>
                <a:spcPct val="100000"/>
              </a:lnSpc>
              <a:spcBef>
                <a:spcPts val="300"/>
              </a:spcBef>
              <a:spcAft>
                <a:spcPts val="400"/>
              </a:spcAft>
              <a:buSzTx/>
              <a:tabLst/>
            </a:pPr>
            <a:r>
              <a:rPr kumimoji="0" lang="en-US" sz="4500" b="1" i="0" u="none" strike="noStrike" kern="0" cap="none" spc="0" normalizeH="0" baseline="0" noProof="0" dirty="0" smtClean="0">
                <a:ln>
                  <a:noFill/>
                </a:ln>
                <a:solidFill>
                  <a:schemeClr val="bg1"/>
                </a:solidFill>
                <a:effectLst/>
                <a:uLnTx/>
                <a:uFillTx/>
                <a:latin typeface="+mj-lt"/>
                <a:ea typeface="+mn-ea"/>
                <a:cs typeface="+mn-cs"/>
              </a:rPr>
              <a:t>CLEAN</a:t>
            </a:r>
            <a:endParaRPr kumimoji="0" lang="en-US" sz="4500" b="1" i="0" u="none" strike="noStrike" kern="0" cap="none" spc="0" normalizeH="0" baseline="0" noProof="0" dirty="0" smtClean="0">
              <a:ln>
                <a:noFill/>
              </a:ln>
              <a:solidFill>
                <a:schemeClr val="bg1"/>
              </a:solidFill>
              <a:effectLst/>
              <a:uLnTx/>
              <a:uFillTx/>
              <a:latin typeface="+mj-lt"/>
              <a:ea typeface="+mn-ea"/>
              <a:cs typeface="+mn-cs"/>
            </a:endParaRPr>
          </a:p>
        </p:txBody>
      </p:sp>
      <p:sp>
        <p:nvSpPr>
          <p:cNvPr id="6" name="Text Placeholder 2"/>
          <p:cNvSpPr txBox="1">
            <a:spLocks/>
          </p:cNvSpPr>
          <p:nvPr/>
        </p:nvSpPr>
        <p:spPr bwMode="auto">
          <a:xfrm>
            <a:off x="996696" y="3597910"/>
            <a:ext cx="1740408" cy="65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spAutoFit/>
          </a:bodyPr>
          <a:lstStyle>
            <a:lvl1pPr marL="0" indent="0" algn="l" rtl="0" eaLnBrk="1" fontAlgn="base" hangingPunct="1">
              <a:lnSpc>
                <a:spcPct val="90000"/>
              </a:lnSpc>
              <a:spcBef>
                <a:spcPts val="1800"/>
              </a:spcBef>
              <a:spcAft>
                <a:spcPts val="0"/>
              </a:spcAft>
              <a:buClr>
                <a:srgbClr val="6E6E6E"/>
              </a:buClr>
              <a:buFont typeface="Arial"/>
              <a:buNone/>
              <a:defRPr lang="en-US" sz="2100">
                <a:solidFill>
                  <a:schemeClr val="tx2"/>
                </a:solidFill>
                <a:latin typeface="Proxima Nova"/>
                <a:ea typeface="+mn-ea"/>
                <a:cs typeface="Proxima Nova"/>
              </a:defRPr>
            </a:lvl1pPr>
            <a:lvl2pPr marL="344488" indent="-344488" algn="l" rtl="0" eaLnBrk="1" fontAlgn="base" hangingPunct="1">
              <a:lnSpc>
                <a:spcPct val="90000"/>
              </a:lnSpc>
              <a:spcBef>
                <a:spcPts val="1200"/>
              </a:spcBef>
              <a:spcAft>
                <a:spcPts val="0"/>
              </a:spcAft>
              <a:buClrTx/>
              <a:buSzPct val="90000"/>
              <a:buFont typeface="Arial"/>
              <a:buChar char="•"/>
              <a:defRPr lang="en-US" sz="2100">
                <a:solidFill>
                  <a:schemeClr val="tx2"/>
                </a:solidFill>
                <a:latin typeface="Proxima Nova"/>
                <a:cs typeface="Proxima Nova"/>
              </a:defRPr>
            </a:lvl2pPr>
            <a:lvl3pPr marL="801688" indent="-342900" algn="l" rtl="0" eaLnBrk="1" fontAlgn="base" hangingPunct="1">
              <a:lnSpc>
                <a:spcPct val="90000"/>
              </a:lnSpc>
              <a:spcBef>
                <a:spcPts val="600"/>
              </a:spcBef>
              <a:spcAft>
                <a:spcPts val="0"/>
              </a:spcAft>
              <a:buClrTx/>
              <a:buSzPct val="100000"/>
              <a:buFont typeface="Lucida Grande"/>
              <a:buChar char="­"/>
              <a:defRPr lang="en-US" sz="2100">
                <a:solidFill>
                  <a:schemeClr val="tx2"/>
                </a:solidFill>
                <a:latin typeface="Proxima Nova"/>
                <a:cs typeface="Proxima Nova"/>
              </a:defRPr>
            </a:lvl3pPr>
            <a:lvl4pPr marL="1260475" indent="-344488" algn="l" rtl="0" eaLnBrk="1" fontAlgn="base" hangingPunct="1">
              <a:lnSpc>
                <a:spcPct val="90000"/>
              </a:lnSpc>
              <a:spcBef>
                <a:spcPts val="600"/>
              </a:spcBef>
              <a:spcAft>
                <a:spcPts val="0"/>
              </a:spcAft>
              <a:buClrTx/>
              <a:buSzPct val="70000"/>
              <a:buFont typeface="Arial" charset="0"/>
              <a:buChar char="•"/>
              <a:tabLst/>
              <a:defRPr lang="en-US" sz="2100">
                <a:solidFill>
                  <a:schemeClr val="tx2"/>
                </a:solidFill>
                <a:latin typeface="Proxima Nova"/>
                <a:cs typeface="Proxima Nova"/>
              </a:defRPr>
            </a:lvl4pPr>
            <a:lvl5pPr marL="0" indent="0" algn="l" rtl="0" eaLnBrk="1" fontAlgn="base" hangingPunct="1">
              <a:spcBef>
                <a:spcPts val="0"/>
              </a:spcBef>
              <a:spcAft>
                <a:spcPts val="800"/>
              </a:spcAft>
              <a:buClrTx/>
              <a:buSzPct val="60000"/>
              <a:buFont typeface="Arial" charset="0"/>
              <a:buNone/>
              <a:defRPr lang="en-US" sz="2300">
                <a:solidFill>
                  <a:schemeClr val="tx2"/>
                </a:solidFill>
                <a:latin typeface="Arial" pitchFamily="34" charset="0"/>
                <a:cs typeface="Arial" pitchFamily="34" charset="0"/>
              </a:defRPr>
            </a:lvl5pPr>
            <a:lvl6pPr marL="21129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6pPr>
            <a:lvl7pPr marL="25701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7pPr>
            <a:lvl8pPr marL="30273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8pPr>
            <a:lvl9pPr marL="34845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9pPr>
          </a:lstStyle>
          <a:p>
            <a:pPr algn="dist"/>
            <a:r>
              <a:rPr lang="en-US" sz="4000" dirty="0" smtClean="0">
                <a:solidFill>
                  <a:schemeClr val="accent3"/>
                </a:solidFill>
              </a:rPr>
              <a:t>STAY</a:t>
            </a:r>
            <a:endParaRPr lang="en-US" sz="4000" dirty="0">
              <a:solidFill>
                <a:schemeClr val="accent3"/>
              </a:solidFill>
            </a:endParaRPr>
          </a:p>
        </p:txBody>
      </p:sp>
      <p:sp>
        <p:nvSpPr>
          <p:cNvPr id="7" name="Text Placeholder 2"/>
          <p:cNvSpPr txBox="1">
            <a:spLocks/>
          </p:cNvSpPr>
          <p:nvPr/>
        </p:nvSpPr>
        <p:spPr bwMode="auto">
          <a:xfrm>
            <a:off x="996696" y="5058410"/>
            <a:ext cx="1740408" cy="656590"/>
          </a:xfrm>
          <a:prstGeom prst="rect">
            <a:avLst/>
          </a:prstGeom>
          <a:ln/>
          <a:extLst/>
        </p:spPr>
        <p:style>
          <a:lnRef idx="2">
            <a:schemeClr val="accent3"/>
          </a:lnRef>
          <a:fillRef idx="1">
            <a:schemeClr val="lt1"/>
          </a:fillRef>
          <a:effectRef idx="0">
            <a:schemeClr val="accent3"/>
          </a:effectRef>
          <a:fontRef idx="minor">
            <a:schemeClr val="dk1"/>
          </a:fontRef>
        </p:style>
        <p:txBody>
          <a:bodyPr vert="horz" wrap="square" lIns="45720" tIns="45720" rIns="45720" bIns="45720" numCol="1" anchor="t" anchorCtr="0" compatLnSpc="1">
            <a:prstTxWarp prst="textNoShape">
              <a:avLst/>
            </a:prstTxWarp>
            <a:spAutoFit/>
          </a:bodyPr>
          <a:lstStyle>
            <a:lvl1pPr marL="0" indent="0" algn="l" rtl="0" eaLnBrk="1" fontAlgn="base" hangingPunct="1">
              <a:lnSpc>
                <a:spcPct val="90000"/>
              </a:lnSpc>
              <a:spcBef>
                <a:spcPts val="1800"/>
              </a:spcBef>
              <a:spcAft>
                <a:spcPts val="0"/>
              </a:spcAft>
              <a:buClr>
                <a:srgbClr val="6E6E6E"/>
              </a:buClr>
              <a:buFont typeface="Arial"/>
              <a:buNone/>
              <a:defRPr lang="en-US" sz="2100">
                <a:solidFill>
                  <a:schemeClr val="tx2"/>
                </a:solidFill>
                <a:latin typeface="Proxima Nova"/>
                <a:ea typeface="+mn-ea"/>
                <a:cs typeface="Proxima Nova"/>
              </a:defRPr>
            </a:lvl1pPr>
            <a:lvl2pPr marL="344488" indent="-344488" algn="l" rtl="0" eaLnBrk="1" fontAlgn="base" hangingPunct="1">
              <a:lnSpc>
                <a:spcPct val="90000"/>
              </a:lnSpc>
              <a:spcBef>
                <a:spcPts val="1200"/>
              </a:spcBef>
              <a:spcAft>
                <a:spcPts val="0"/>
              </a:spcAft>
              <a:buClrTx/>
              <a:buSzPct val="90000"/>
              <a:buFont typeface="Arial"/>
              <a:buChar char="•"/>
              <a:defRPr lang="en-US" sz="2100">
                <a:solidFill>
                  <a:schemeClr val="tx2"/>
                </a:solidFill>
                <a:latin typeface="Proxima Nova"/>
                <a:cs typeface="Proxima Nova"/>
              </a:defRPr>
            </a:lvl2pPr>
            <a:lvl3pPr marL="801688" indent="-342900" algn="l" rtl="0" eaLnBrk="1" fontAlgn="base" hangingPunct="1">
              <a:lnSpc>
                <a:spcPct val="90000"/>
              </a:lnSpc>
              <a:spcBef>
                <a:spcPts val="600"/>
              </a:spcBef>
              <a:spcAft>
                <a:spcPts val="0"/>
              </a:spcAft>
              <a:buClrTx/>
              <a:buSzPct val="100000"/>
              <a:buFont typeface="Lucida Grande"/>
              <a:buChar char="­"/>
              <a:defRPr lang="en-US" sz="2100">
                <a:solidFill>
                  <a:schemeClr val="tx2"/>
                </a:solidFill>
                <a:latin typeface="Proxima Nova"/>
                <a:cs typeface="Proxima Nova"/>
              </a:defRPr>
            </a:lvl3pPr>
            <a:lvl4pPr marL="1260475" indent="-344488" algn="l" rtl="0" eaLnBrk="1" fontAlgn="base" hangingPunct="1">
              <a:lnSpc>
                <a:spcPct val="90000"/>
              </a:lnSpc>
              <a:spcBef>
                <a:spcPts val="600"/>
              </a:spcBef>
              <a:spcAft>
                <a:spcPts val="0"/>
              </a:spcAft>
              <a:buClrTx/>
              <a:buSzPct val="70000"/>
              <a:buFont typeface="Arial" charset="0"/>
              <a:buChar char="•"/>
              <a:tabLst/>
              <a:defRPr lang="en-US" sz="2100">
                <a:solidFill>
                  <a:schemeClr val="tx2"/>
                </a:solidFill>
                <a:latin typeface="Proxima Nova"/>
                <a:cs typeface="Proxima Nova"/>
              </a:defRPr>
            </a:lvl4pPr>
            <a:lvl5pPr marL="0" indent="0" algn="l" rtl="0" eaLnBrk="1" fontAlgn="base" hangingPunct="1">
              <a:spcBef>
                <a:spcPts val="0"/>
              </a:spcBef>
              <a:spcAft>
                <a:spcPts val="800"/>
              </a:spcAft>
              <a:buClrTx/>
              <a:buSzPct val="60000"/>
              <a:buFont typeface="Arial" charset="0"/>
              <a:buNone/>
              <a:defRPr lang="en-US" sz="2300">
                <a:solidFill>
                  <a:schemeClr val="tx2"/>
                </a:solidFill>
                <a:latin typeface="Arial" pitchFamily="34" charset="0"/>
                <a:cs typeface="Arial" pitchFamily="34" charset="0"/>
              </a:defRPr>
            </a:lvl5pPr>
            <a:lvl6pPr marL="21129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6pPr>
            <a:lvl7pPr marL="25701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7pPr>
            <a:lvl8pPr marL="30273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8pPr>
            <a:lvl9pPr marL="34845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9pPr>
          </a:lstStyle>
          <a:p>
            <a:pPr algn="dist"/>
            <a:r>
              <a:rPr lang="en-US" sz="4000" dirty="0" smtClean="0">
                <a:solidFill>
                  <a:schemeClr val="accent3"/>
                </a:solidFill>
              </a:rPr>
              <a:t>SHOW</a:t>
            </a:r>
            <a:endParaRPr lang="en-US" sz="4000" dirty="0">
              <a:solidFill>
                <a:schemeClr val="accent3"/>
              </a:solidFill>
            </a:endParaRPr>
          </a:p>
        </p:txBody>
      </p:sp>
      <p:sp>
        <p:nvSpPr>
          <p:cNvPr id="9" name="TextBox 8"/>
          <p:cNvSpPr txBox="1"/>
          <p:nvPr/>
        </p:nvSpPr>
        <p:spPr bwMode="auto">
          <a:xfrm>
            <a:off x="4914900" y="1828800"/>
            <a:ext cx="2933700" cy="1061829"/>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R="0" defTabSz="914400" rtl="0" eaLnBrk="1" fontAlgn="base" latinLnBrk="0" hangingPunct="1">
              <a:lnSpc>
                <a:spcPct val="100000"/>
              </a:lnSpc>
              <a:spcBef>
                <a:spcPts val="300"/>
              </a:spcBef>
              <a:spcAft>
                <a:spcPts val="400"/>
              </a:spcAft>
              <a:buSzTx/>
              <a:tabLst/>
            </a:pPr>
            <a:r>
              <a:rPr kumimoji="0" lang="en-US" sz="2100" b="0" i="0" u="none" strike="noStrike" kern="0" cap="none" spc="0" normalizeH="0" baseline="0" noProof="0" dirty="0" smtClean="0">
                <a:ln>
                  <a:noFill/>
                </a:ln>
                <a:solidFill>
                  <a:schemeClr val="tx2"/>
                </a:solidFill>
                <a:effectLst/>
                <a:uLnTx/>
                <a:uFillTx/>
                <a:latin typeface="+mn-lt"/>
                <a:ea typeface="+mn-ea"/>
                <a:cs typeface="+mn-cs"/>
              </a:rPr>
              <a:t>Audit Your Data Inventory And Make Necessary Adjustments</a:t>
            </a:r>
            <a:endParaRPr kumimoji="0" lang="en-US" sz="2100" b="0" i="0" u="none" strike="noStrike" kern="0" cap="none" spc="0" normalizeH="0" baseline="0" noProof="0" dirty="0" smtClean="0">
              <a:ln>
                <a:noFill/>
              </a:ln>
              <a:solidFill>
                <a:schemeClr val="tx2"/>
              </a:solidFill>
              <a:effectLst/>
              <a:uLnTx/>
              <a:uFillTx/>
              <a:latin typeface="+mn-lt"/>
              <a:ea typeface="+mn-ea"/>
              <a:cs typeface="+mn-cs"/>
            </a:endParaRPr>
          </a:p>
        </p:txBody>
      </p:sp>
      <p:sp>
        <p:nvSpPr>
          <p:cNvPr id="10" name="TextBox 9"/>
          <p:cNvSpPr txBox="1"/>
          <p:nvPr/>
        </p:nvSpPr>
        <p:spPr bwMode="auto">
          <a:xfrm>
            <a:off x="4914900" y="3060700"/>
            <a:ext cx="3619500" cy="138499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R="0" defTabSz="914400" rtl="0" eaLnBrk="1" fontAlgn="base" latinLnBrk="0" hangingPunct="1">
              <a:lnSpc>
                <a:spcPct val="100000"/>
              </a:lnSpc>
              <a:spcBef>
                <a:spcPts val="300"/>
              </a:spcBef>
              <a:spcAft>
                <a:spcPts val="400"/>
              </a:spcAft>
              <a:buSzTx/>
              <a:tabLst/>
            </a:pPr>
            <a:r>
              <a:rPr kumimoji="0" lang="en-US" sz="2100" b="0" i="0" u="none" strike="noStrike" kern="0" cap="none" spc="0" normalizeH="0" baseline="0" noProof="0" dirty="0" smtClean="0">
                <a:ln>
                  <a:noFill/>
                </a:ln>
                <a:solidFill>
                  <a:schemeClr val="tx2"/>
                </a:solidFill>
                <a:effectLst/>
                <a:uLnTx/>
                <a:uFillTx/>
                <a:latin typeface="+mn-lt"/>
                <a:ea typeface="+mn-ea"/>
                <a:cs typeface="+mn-cs"/>
              </a:rPr>
              <a:t>Ensure Processes</a:t>
            </a:r>
            <a:r>
              <a:rPr kumimoji="0" lang="en-US" sz="2100" b="0" i="0" u="none" strike="noStrike" kern="0" cap="none" spc="0" normalizeH="0" noProof="0" dirty="0" smtClean="0">
                <a:ln>
                  <a:noFill/>
                </a:ln>
                <a:solidFill>
                  <a:schemeClr val="tx2"/>
                </a:solidFill>
                <a:effectLst/>
                <a:uLnTx/>
                <a:uFillTx/>
                <a:latin typeface="+mn-lt"/>
                <a:ea typeface="+mn-ea"/>
                <a:cs typeface="+mn-cs"/>
              </a:rPr>
              <a:t> In Place to Evaluate All New Data Streams And Potential Changes To Data Policy</a:t>
            </a:r>
            <a:endParaRPr kumimoji="0" lang="en-US" sz="2100" b="0" i="0" u="none" strike="noStrike" kern="0" cap="none" spc="0" normalizeH="0" baseline="0" noProof="0" dirty="0" smtClean="0">
              <a:ln>
                <a:noFill/>
              </a:ln>
              <a:solidFill>
                <a:schemeClr val="tx2"/>
              </a:solidFill>
              <a:effectLst/>
              <a:uLnTx/>
              <a:uFillTx/>
              <a:latin typeface="+mn-lt"/>
              <a:ea typeface="+mn-ea"/>
              <a:cs typeface="+mn-cs"/>
            </a:endParaRPr>
          </a:p>
        </p:txBody>
      </p:sp>
      <p:sp>
        <p:nvSpPr>
          <p:cNvPr id="11" name="TextBox 10"/>
          <p:cNvSpPr txBox="1"/>
          <p:nvPr/>
        </p:nvSpPr>
        <p:spPr bwMode="auto">
          <a:xfrm>
            <a:off x="4914900" y="4876800"/>
            <a:ext cx="3619500" cy="1061829"/>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R="0" defTabSz="914400" rtl="0" eaLnBrk="1" fontAlgn="base" latinLnBrk="0" hangingPunct="1">
              <a:lnSpc>
                <a:spcPct val="100000"/>
              </a:lnSpc>
              <a:spcBef>
                <a:spcPts val="300"/>
              </a:spcBef>
              <a:spcAft>
                <a:spcPts val="400"/>
              </a:spcAft>
              <a:buSzTx/>
              <a:tabLst/>
            </a:pPr>
            <a:r>
              <a:rPr kumimoji="0" lang="en-US" sz="2100" b="1" i="0" u="none" strike="noStrike" kern="0" cap="none" spc="0" normalizeH="0" baseline="0" noProof="0" dirty="0" smtClean="0">
                <a:ln>
                  <a:noFill/>
                </a:ln>
                <a:solidFill>
                  <a:schemeClr val="tx2"/>
                </a:solidFill>
                <a:effectLst/>
                <a:uLnTx/>
                <a:uFillTx/>
                <a:latin typeface="+mn-lt"/>
                <a:ea typeface="+mn-ea"/>
                <a:cs typeface="+mn-cs"/>
              </a:rPr>
              <a:t>Make It Easy To See What  Data You Have And Easier To Opt-Out Or Be</a:t>
            </a:r>
            <a:r>
              <a:rPr kumimoji="0" lang="en-US" sz="2100" b="1" i="0" u="none" strike="noStrike" kern="0" cap="none" spc="0" normalizeH="0" noProof="0" dirty="0" smtClean="0">
                <a:ln>
                  <a:noFill/>
                </a:ln>
                <a:solidFill>
                  <a:schemeClr val="tx2"/>
                </a:solidFill>
                <a:effectLst/>
                <a:uLnTx/>
                <a:uFillTx/>
                <a:latin typeface="+mn-lt"/>
                <a:ea typeface="+mn-ea"/>
                <a:cs typeface="+mn-cs"/>
              </a:rPr>
              <a:t> Deleted</a:t>
            </a:r>
            <a:r>
              <a:rPr kumimoji="0" lang="en-US" sz="2100" b="1" i="0" u="none" strike="noStrike" kern="0" cap="none" spc="0" normalizeH="0" baseline="0" noProof="0" dirty="0" smtClean="0">
                <a:ln>
                  <a:noFill/>
                </a:ln>
                <a:solidFill>
                  <a:schemeClr val="tx2"/>
                </a:solidFill>
                <a:effectLst/>
                <a:uLnTx/>
                <a:uFillTx/>
                <a:latin typeface="+mn-lt"/>
                <a:ea typeface="+mn-ea"/>
                <a:cs typeface="+mn-cs"/>
              </a:rPr>
              <a:t> </a:t>
            </a:r>
            <a:endParaRPr kumimoji="0" lang="en-US" sz="2100" b="1" i="0" u="none" strike="noStrike" kern="0" cap="none" spc="0" normalizeH="0" baseline="0" noProof="0" dirty="0" smtClean="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11682159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8-06-25 at 3.35.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35" y="1308100"/>
            <a:ext cx="9028365" cy="4940300"/>
          </a:xfrm>
          <a:prstGeom prst="rect">
            <a:avLst/>
          </a:prstGeom>
        </p:spPr>
      </p:pic>
      <p:sp>
        <p:nvSpPr>
          <p:cNvPr id="6" name="Rectangle 5"/>
          <p:cNvSpPr/>
          <p:nvPr/>
        </p:nvSpPr>
        <p:spPr bwMode="auto">
          <a:xfrm>
            <a:off x="381000" y="5145911"/>
            <a:ext cx="8686800" cy="771275"/>
          </a:xfrm>
          <a:prstGeom prst="rect">
            <a:avLst/>
          </a:prstGeom>
          <a:noFill/>
          <a:ln w="38100" cap="flat" cmpd="sng" algn="ctr">
            <a:solidFill>
              <a:schemeClr val="accent3">
                <a:lumMod val="7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err="1" smtClean="0">
              <a:ln>
                <a:noFill/>
              </a:ln>
              <a:solidFill>
                <a:schemeClr val="bg1"/>
              </a:solidFill>
              <a:effectLst/>
              <a:latin typeface="+mj-lt"/>
            </a:endParaRPr>
          </a:p>
        </p:txBody>
      </p:sp>
      <p:sp>
        <p:nvSpPr>
          <p:cNvPr id="8" name="Title 1"/>
          <p:cNvSpPr txBox="1">
            <a:spLocks/>
          </p:cNvSpPr>
          <p:nvPr/>
        </p:nvSpPr>
        <p:spPr bwMode="auto">
          <a:xfrm>
            <a:off x="1815592" y="206375"/>
            <a:ext cx="829360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lvl1pPr algn="l" rtl="0" eaLnBrk="1" fontAlgn="base" hangingPunct="1">
              <a:lnSpc>
                <a:spcPct val="90000"/>
              </a:lnSpc>
              <a:spcBef>
                <a:spcPct val="0"/>
              </a:spcBef>
              <a:spcAft>
                <a:spcPct val="0"/>
              </a:spcAft>
              <a:defRPr sz="2800" b="1">
                <a:solidFill>
                  <a:schemeClr val="accent2"/>
                </a:solidFill>
                <a:latin typeface="Proxima Nova"/>
                <a:ea typeface="+mj-ea"/>
                <a:cs typeface="Proxima Nova"/>
              </a:defRPr>
            </a:lvl1pPr>
            <a:lvl2pPr algn="l" rtl="0" eaLnBrk="1" fontAlgn="base" hangingPunct="1">
              <a:lnSpc>
                <a:spcPct val="90000"/>
              </a:lnSpc>
              <a:spcBef>
                <a:spcPct val="0"/>
              </a:spcBef>
              <a:spcAft>
                <a:spcPct val="0"/>
              </a:spcAft>
              <a:defRPr sz="3400">
                <a:solidFill>
                  <a:schemeClr val="tx2"/>
                </a:solidFill>
                <a:latin typeface="Arial" charset="0"/>
                <a:cs typeface="Arial" charset="0"/>
              </a:defRPr>
            </a:lvl2pPr>
            <a:lvl3pPr algn="l" rtl="0" eaLnBrk="1" fontAlgn="base" hangingPunct="1">
              <a:lnSpc>
                <a:spcPct val="90000"/>
              </a:lnSpc>
              <a:spcBef>
                <a:spcPct val="0"/>
              </a:spcBef>
              <a:spcAft>
                <a:spcPct val="0"/>
              </a:spcAft>
              <a:defRPr sz="3400">
                <a:solidFill>
                  <a:schemeClr val="tx2"/>
                </a:solidFill>
                <a:latin typeface="Arial" charset="0"/>
                <a:cs typeface="Arial" charset="0"/>
              </a:defRPr>
            </a:lvl3pPr>
            <a:lvl4pPr algn="l" rtl="0" eaLnBrk="1" fontAlgn="base" hangingPunct="1">
              <a:lnSpc>
                <a:spcPct val="90000"/>
              </a:lnSpc>
              <a:spcBef>
                <a:spcPct val="0"/>
              </a:spcBef>
              <a:spcAft>
                <a:spcPct val="0"/>
              </a:spcAft>
              <a:defRPr sz="3400">
                <a:solidFill>
                  <a:schemeClr val="tx2"/>
                </a:solidFill>
                <a:latin typeface="Arial" charset="0"/>
                <a:cs typeface="Arial" charset="0"/>
              </a:defRPr>
            </a:lvl4pPr>
            <a:lvl5pPr algn="l" rtl="0" eaLnBrk="1" fontAlgn="base" hangingPunct="1">
              <a:lnSpc>
                <a:spcPct val="90000"/>
              </a:lnSpc>
              <a:spcBef>
                <a:spcPct val="0"/>
              </a:spcBef>
              <a:spcAft>
                <a:spcPct val="0"/>
              </a:spcAft>
              <a:defRPr sz="3400">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2500" b="1">
                <a:solidFill>
                  <a:srgbClr val="000000"/>
                </a:solidFill>
                <a:latin typeface="Arial" charset="0"/>
              </a:defRPr>
            </a:lvl6pPr>
            <a:lvl7pPr marL="914400" algn="l" rtl="0" eaLnBrk="1" fontAlgn="base" hangingPunct="1">
              <a:lnSpc>
                <a:spcPct val="90000"/>
              </a:lnSpc>
              <a:spcBef>
                <a:spcPct val="0"/>
              </a:spcBef>
              <a:spcAft>
                <a:spcPct val="0"/>
              </a:spcAft>
              <a:defRPr sz="2500" b="1">
                <a:solidFill>
                  <a:srgbClr val="000000"/>
                </a:solidFill>
                <a:latin typeface="Arial" charset="0"/>
              </a:defRPr>
            </a:lvl7pPr>
            <a:lvl8pPr marL="1371600" algn="l" rtl="0" eaLnBrk="1" fontAlgn="base" hangingPunct="1">
              <a:lnSpc>
                <a:spcPct val="90000"/>
              </a:lnSpc>
              <a:spcBef>
                <a:spcPct val="0"/>
              </a:spcBef>
              <a:spcAft>
                <a:spcPct val="0"/>
              </a:spcAft>
              <a:defRPr sz="2500" b="1">
                <a:solidFill>
                  <a:srgbClr val="000000"/>
                </a:solidFill>
                <a:latin typeface="Arial" charset="0"/>
              </a:defRPr>
            </a:lvl8pPr>
            <a:lvl9pPr marL="1828800" algn="l" rtl="0" eaLnBrk="1" fontAlgn="base" hangingPunct="1">
              <a:lnSpc>
                <a:spcPct val="90000"/>
              </a:lnSpc>
              <a:spcBef>
                <a:spcPct val="0"/>
              </a:spcBef>
              <a:spcAft>
                <a:spcPct val="0"/>
              </a:spcAft>
              <a:defRPr sz="2500" b="1">
                <a:solidFill>
                  <a:srgbClr val="000000"/>
                </a:solidFill>
                <a:latin typeface="Arial" charset="0"/>
              </a:defRPr>
            </a:lvl9pPr>
          </a:lstStyle>
          <a:p>
            <a:r>
              <a:rPr lang="en-US" dirty="0" smtClean="0"/>
              <a:t>Accountability  - In Practice</a:t>
            </a:r>
            <a:endParaRPr lang="en-US" dirty="0"/>
          </a:p>
        </p:txBody>
      </p:sp>
      <p:pic>
        <p:nvPicPr>
          <p:cNvPr id="9" name="Picture 8" descr="accountabilit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92" y="12700"/>
            <a:ext cx="1853184" cy="1219200"/>
          </a:xfrm>
          <a:prstGeom prst="rect">
            <a:avLst/>
          </a:prstGeom>
        </p:spPr>
      </p:pic>
    </p:spTree>
    <p:extLst>
      <p:ext uri="{BB962C8B-B14F-4D97-AF65-F5344CB8AC3E}">
        <p14:creationId xmlns:p14="http://schemas.microsoft.com/office/powerpoint/2010/main" val="19679837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06400" y="1295400"/>
            <a:ext cx="8396224" cy="2057400"/>
            <a:chOff x="382522" y="2486537"/>
            <a:chExt cx="7669278" cy="1145663"/>
          </a:xfrm>
        </p:grpSpPr>
        <p:pic>
          <p:nvPicPr>
            <p:cNvPr id="5" name="Picture 4" descr="Screen Shot 2018-06-25 at 3.35.18 PM.png"/>
            <p:cNvPicPr>
              <a:picLocks noChangeAspect="1"/>
            </p:cNvPicPr>
            <p:nvPr/>
          </p:nvPicPr>
          <p:blipFill rotWithShape="1">
            <a:blip r:embed="rId3">
              <a:extLst>
                <a:ext uri="{28A0092B-C50C-407E-A947-70E740481C1C}">
                  <a14:useLocalDpi xmlns:a14="http://schemas.microsoft.com/office/drawing/2010/main" val="0"/>
                </a:ext>
              </a:extLst>
            </a:blip>
            <a:srcRect l="2112" t="78638" r="72778" b="7774"/>
            <a:stretch/>
          </p:blipFill>
          <p:spPr>
            <a:xfrm>
              <a:off x="382522" y="2486537"/>
              <a:ext cx="4396730" cy="1143000"/>
            </a:xfrm>
            <a:prstGeom prst="rect">
              <a:avLst/>
            </a:prstGeom>
            <a:ln>
              <a:noFill/>
            </a:ln>
          </p:spPr>
        </p:pic>
        <p:pic>
          <p:nvPicPr>
            <p:cNvPr id="7" name="Picture 6" descr="Screen Shot 2018-06-25 at 3.35.18 PM.png"/>
            <p:cNvPicPr>
              <a:picLocks noChangeAspect="1"/>
            </p:cNvPicPr>
            <p:nvPr/>
          </p:nvPicPr>
          <p:blipFill rotWithShape="1">
            <a:blip r:embed="rId3">
              <a:extLst>
                <a:ext uri="{28A0092B-C50C-407E-A947-70E740481C1C}">
                  <a14:useLocalDpi xmlns:a14="http://schemas.microsoft.com/office/drawing/2010/main" val="0"/>
                </a:ext>
              </a:extLst>
            </a:blip>
            <a:srcRect l="82778" t="78638" b="7774"/>
            <a:stretch/>
          </p:blipFill>
          <p:spPr>
            <a:xfrm>
              <a:off x="5029200" y="2486537"/>
              <a:ext cx="3022600" cy="1145663"/>
            </a:xfrm>
            <a:prstGeom prst="rect">
              <a:avLst/>
            </a:prstGeom>
            <a:ln>
              <a:noFill/>
            </a:ln>
          </p:spPr>
        </p:pic>
      </p:grpSp>
      <p:sp>
        <p:nvSpPr>
          <p:cNvPr id="8" name="Rectangle 7"/>
          <p:cNvSpPr/>
          <p:nvPr/>
        </p:nvSpPr>
        <p:spPr bwMode="auto">
          <a:xfrm>
            <a:off x="304800" y="2133600"/>
            <a:ext cx="1143000" cy="1066800"/>
          </a:xfrm>
          <a:prstGeom prst="rect">
            <a:avLst/>
          </a:prstGeom>
          <a:noFill/>
          <a:ln w="57150" cap="flat" cmpd="sng" algn="ctr">
            <a:solidFill>
              <a:srgbClr val="698E2D"/>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err="1" smtClean="0">
              <a:ln>
                <a:noFill/>
              </a:ln>
              <a:solidFill>
                <a:schemeClr val="bg1"/>
              </a:solidFill>
              <a:effectLst/>
              <a:latin typeface="+mj-lt"/>
            </a:endParaRPr>
          </a:p>
        </p:txBody>
      </p:sp>
      <p:sp>
        <p:nvSpPr>
          <p:cNvPr id="9" name="Rectangle 8"/>
          <p:cNvSpPr/>
          <p:nvPr/>
        </p:nvSpPr>
        <p:spPr bwMode="auto">
          <a:xfrm>
            <a:off x="7315200" y="2133600"/>
            <a:ext cx="1143000" cy="1066800"/>
          </a:xfrm>
          <a:prstGeom prst="rect">
            <a:avLst/>
          </a:prstGeom>
          <a:noFill/>
          <a:ln w="57150" cap="flat" cmpd="sng" algn="ctr">
            <a:solidFill>
              <a:srgbClr val="698E2D"/>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err="1" smtClean="0">
              <a:ln>
                <a:noFill/>
              </a:ln>
              <a:solidFill>
                <a:schemeClr val="bg1"/>
              </a:solidFill>
              <a:effectLst/>
              <a:latin typeface="+mj-lt"/>
            </a:endParaRPr>
          </a:p>
        </p:txBody>
      </p:sp>
      <p:sp>
        <p:nvSpPr>
          <p:cNvPr id="10" name="Rectangle 9"/>
          <p:cNvSpPr/>
          <p:nvPr/>
        </p:nvSpPr>
        <p:spPr bwMode="auto">
          <a:xfrm>
            <a:off x="4267200" y="1295400"/>
            <a:ext cx="1143000" cy="1905000"/>
          </a:xfrm>
          <a:prstGeom prst="rect">
            <a:avLst/>
          </a:prstGeom>
          <a:noFill/>
          <a:ln w="57150" cap="flat" cmpd="sng" algn="ctr">
            <a:solidFill>
              <a:srgbClr val="698E2D"/>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err="1" smtClean="0">
              <a:ln>
                <a:noFill/>
              </a:ln>
              <a:solidFill>
                <a:schemeClr val="bg1"/>
              </a:solidFill>
              <a:effectLst/>
              <a:latin typeface="+mj-lt"/>
            </a:endParaRPr>
          </a:p>
        </p:txBody>
      </p:sp>
      <p:pic>
        <p:nvPicPr>
          <p:cNvPr id="4" name="Picture 3" descr="wagoffing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5450" y="3505200"/>
            <a:ext cx="5143500" cy="2857500"/>
          </a:xfrm>
          <a:prstGeom prst="rect">
            <a:avLst/>
          </a:prstGeom>
        </p:spPr>
      </p:pic>
      <p:sp>
        <p:nvSpPr>
          <p:cNvPr id="14" name="Title 1"/>
          <p:cNvSpPr txBox="1">
            <a:spLocks/>
          </p:cNvSpPr>
          <p:nvPr/>
        </p:nvSpPr>
        <p:spPr bwMode="auto">
          <a:xfrm>
            <a:off x="1815592" y="82550"/>
            <a:ext cx="829360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bodyPr>
          <a:lstStyle>
            <a:lvl1pPr algn="l" rtl="0" eaLnBrk="1" fontAlgn="base" hangingPunct="1">
              <a:lnSpc>
                <a:spcPct val="90000"/>
              </a:lnSpc>
              <a:spcBef>
                <a:spcPct val="0"/>
              </a:spcBef>
              <a:spcAft>
                <a:spcPct val="0"/>
              </a:spcAft>
              <a:defRPr sz="2800" b="1">
                <a:solidFill>
                  <a:schemeClr val="accent2"/>
                </a:solidFill>
                <a:latin typeface="Proxima Nova"/>
                <a:ea typeface="+mj-ea"/>
                <a:cs typeface="Proxima Nova"/>
              </a:defRPr>
            </a:lvl1pPr>
            <a:lvl2pPr algn="l" rtl="0" eaLnBrk="1" fontAlgn="base" hangingPunct="1">
              <a:lnSpc>
                <a:spcPct val="90000"/>
              </a:lnSpc>
              <a:spcBef>
                <a:spcPct val="0"/>
              </a:spcBef>
              <a:spcAft>
                <a:spcPct val="0"/>
              </a:spcAft>
              <a:defRPr sz="3400">
                <a:solidFill>
                  <a:schemeClr val="tx2"/>
                </a:solidFill>
                <a:latin typeface="Arial" charset="0"/>
                <a:cs typeface="Arial" charset="0"/>
              </a:defRPr>
            </a:lvl2pPr>
            <a:lvl3pPr algn="l" rtl="0" eaLnBrk="1" fontAlgn="base" hangingPunct="1">
              <a:lnSpc>
                <a:spcPct val="90000"/>
              </a:lnSpc>
              <a:spcBef>
                <a:spcPct val="0"/>
              </a:spcBef>
              <a:spcAft>
                <a:spcPct val="0"/>
              </a:spcAft>
              <a:defRPr sz="3400">
                <a:solidFill>
                  <a:schemeClr val="tx2"/>
                </a:solidFill>
                <a:latin typeface="Arial" charset="0"/>
                <a:cs typeface="Arial" charset="0"/>
              </a:defRPr>
            </a:lvl3pPr>
            <a:lvl4pPr algn="l" rtl="0" eaLnBrk="1" fontAlgn="base" hangingPunct="1">
              <a:lnSpc>
                <a:spcPct val="90000"/>
              </a:lnSpc>
              <a:spcBef>
                <a:spcPct val="0"/>
              </a:spcBef>
              <a:spcAft>
                <a:spcPct val="0"/>
              </a:spcAft>
              <a:defRPr sz="3400">
                <a:solidFill>
                  <a:schemeClr val="tx2"/>
                </a:solidFill>
                <a:latin typeface="Arial" charset="0"/>
                <a:cs typeface="Arial" charset="0"/>
              </a:defRPr>
            </a:lvl4pPr>
            <a:lvl5pPr algn="l" rtl="0" eaLnBrk="1" fontAlgn="base" hangingPunct="1">
              <a:lnSpc>
                <a:spcPct val="90000"/>
              </a:lnSpc>
              <a:spcBef>
                <a:spcPct val="0"/>
              </a:spcBef>
              <a:spcAft>
                <a:spcPct val="0"/>
              </a:spcAft>
              <a:defRPr sz="3400">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2500" b="1">
                <a:solidFill>
                  <a:srgbClr val="000000"/>
                </a:solidFill>
                <a:latin typeface="Arial" charset="0"/>
              </a:defRPr>
            </a:lvl6pPr>
            <a:lvl7pPr marL="914400" algn="l" rtl="0" eaLnBrk="1" fontAlgn="base" hangingPunct="1">
              <a:lnSpc>
                <a:spcPct val="90000"/>
              </a:lnSpc>
              <a:spcBef>
                <a:spcPct val="0"/>
              </a:spcBef>
              <a:spcAft>
                <a:spcPct val="0"/>
              </a:spcAft>
              <a:defRPr sz="2500" b="1">
                <a:solidFill>
                  <a:srgbClr val="000000"/>
                </a:solidFill>
                <a:latin typeface="Arial" charset="0"/>
              </a:defRPr>
            </a:lvl7pPr>
            <a:lvl8pPr marL="1371600" algn="l" rtl="0" eaLnBrk="1" fontAlgn="base" hangingPunct="1">
              <a:lnSpc>
                <a:spcPct val="90000"/>
              </a:lnSpc>
              <a:spcBef>
                <a:spcPct val="0"/>
              </a:spcBef>
              <a:spcAft>
                <a:spcPct val="0"/>
              </a:spcAft>
              <a:defRPr sz="2500" b="1">
                <a:solidFill>
                  <a:srgbClr val="000000"/>
                </a:solidFill>
                <a:latin typeface="Arial" charset="0"/>
              </a:defRPr>
            </a:lvl8pPr>
            <a:lvl9pPr marL="1828800" algn="l" rtl="0" eaLnBrk="1" fontAlgn="base" hangingPunct="1">
              <a:lnSpc>
                <a:spcPct val="90000"/>
              </a:lnSpc>
              <a:spcBef>
                <a:spcPct val="0"/>
              </a:spcBef>
              <a:spcAft>
                <a:spcPct val="0"/>
              </a:spcAft>
              <a:defRPr sz="2500" b="1">
                <a:solidFill>
                  <a:srgbClr val="000000"/>
                </a:solidFill>
                <a:latin typeface="Arial" charset="0"/>
              </a:defRPr>
            </a:lvl9pPr>
          </a:lstStyle>
          <a:p>
            <a:r>
              <a:rPr lang="en-US" dirty="0" smtClean="0"/>
              <a:t>Accountability  - In Practice</a:t>
            </a:r>
            <a:endParaRPr lang="en-US" dirty="0"/>
          </a:p>
        </p:txBody>
      </p:sp>
      <p:pic>
        <p:nvPicPr>
          <p:cNvPr id="15" name="Picture 14" descr="accountabilit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76200"/>
            <a:ext cx="1853184" cy="1219200"/>
          </a:xfrm>
          <a:prstGeom prst="rect">
            <a:avLst/>
          </a:prstGeom>
        </p:spPr>
      </p:pic>
    </p:spTree>
    <p:extLst>
      <p:ext uri="{BB962C8B-B14F-4D97-AF65-F5344CB8AC3E}">
        <p14:creationId xmlns:p14="http://schemas.microsoft.com/office/powerpoint/2010/main" val="19486438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815592" y="206375"/>
            <a:ext cx="829360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lvl1pPr algn="l" rtl="0" eaLnBrk="1" fontAlgn="base" hangingPunct="1">
              <a:lnSpc>
                <a:spcPct val="90000"/>
              </a:lnSpc>
              <a:spcBef>
                <a:spcPct val="0"/>
              </a:spcBef>
              <a:spcAft>
                <a:spcPct val="0"/>
              </a:spcAft>
              <a:defRPr sz="2800" b="1">
                <a:solidFill>
                  <a:schemeClr val="accent2"/>
                </a:solidFill>
                <a:latin typeface="Proxima Nova"/>
                <a:ea typeface="+mj-ea"/>
                <a:cs typeface="Proxima Nova"/>
              </a:defRPr>
            </a:lvl1pPr>
            <a:lvl2pPr algn="l" rtl="0" eaLnBrk="1" fontAlgn="base" hangingPunct="1">
              <a:lnSpc>
                <a:spcPct val="90000"/>
              </a:lnSpc>
              <a:spcBef>
                <a:spcPct val="0"/>
              </a:spcBef>
              <a:spcAft>
                <a:spcPct val="0"/>
              </a:spcAft>
              <a:defRPr sz="3400">
                <a:solidFill>
                  <a:schemeClr val="tx2"/>
                </a:solidFill>
                <a:latin typeface="Arial" charset="0"/>
                <a:cs typeface="Arial" charset="0"/>
              </a:defRPr>
            </a:lvl2pPr>
            <a:lvl3pPr algn="l" rtl="0" eaLnBrk="1" fontAlgn="base" hangingPunct="1">
              <a:lnSpc>
                <a:spcPct val="90000"/>
              </a:lnSpc>
              <a:spcBef>
                <a:spcPct val="0"/>
              </a:spcBef>
              <a:spcAft>
                <a:spcPct val="0"/>
              </a:spcAft>
              <a:defRPr sz="3400">
                <a:solidFill>
                  <a:schemeClr val="tx2"/>
                </a:solidFill>
                <a:latin typeface="Arial" charset="0"/>
                <a:cs typeface="Arial" charset="0"/>
              </a:defRPr>
            </a:lvl3pPr>
            <a:lvl4pPr algn="l" rtl="0" eaLnBrk="1" fontAlgn="base" hangingPunct="1">
              <a:lnSpc>
                <a:spcPct val="90000"/>
              </a:lnSpc>
              <a:spcBef>
                <a:spcPct val="0"/>
              </a:spcBef>
              <a:spcAft>
                <a:spcPct val="0"/>
              </a:spcAft>
              <a:defRPr sz="3400">
                <a:solidFill>
                  <a:schemeClr val="tx2"/>
                </a:solidFill>
                <a:latin typeface="Arial" charset="0"/>
                <a:cs typeface="Arial" charset="0"/>
              </a:defRPr>
            </a:lvl4pPr>
            <a:lvl5pPr algn="l" rtl="0" eaLnBrk="1" fontAlgn="base" hangingPunct="1">
              <a:lnSpc>
                <a:spcPct val="90000"/>
              </a:lnSpc>
              <a:spcBef>
                <a:spcPct val="0"/>
              </a:spcBef>
              <a:spcAft>
                <a:spcPct val="0"/>
              </a:spcAft>
              <a:defRPr sz="3400">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2500" b="1">
                <a:solidFill>
                  <a:srgbClr val="000000"/>
                </a:solidFill>
                <a:latin typeface="Arial" charset="0"/>
              </a:defRPr>
            </a:lvl6pPr>
            <a:lvl7pPr marL="914400" algn="l" rtl="0" eaLnBrk="1" fontAlgn="base" hangingPunct="1">
              <a:lnSpc>
                <a:spcPct val="90000"/>
              </a:lnSpc>
              <a:spcBef>
                <a:spcPct val="0"/>
              </a:spcBef>
              <a:spcAft>
                <a:spcPct val="0"/>
              </a:spcAft>
              <a:defRPr sz="2500" b="1">
                <a:solidFill>
                  <a:srgbClr val="000000"/>
                </a:solidFill>
                <a:latin typeface="Arial" charset="0"/>
              </a:defRPr>
            </a:lvl7pPr>
            <a:lvl8pPr marL="1371600" algn="l" rtl="0" eaLnBrk="1" fontAlgn="base" hangingPunct="1">
              <a:lnSpc>
                <a:spcPct val="90000"/>
              </a:lnSpc>
              <a:spcBef>
                <a:spcPct val="0"/>
              </a:spcBef>
              <a:spcAft>
                <a:spcPct val="0"/>
              </a:spcAft>
              <a:defRPr sz="2500" b="1">
                <a:solidFill>
                  <a:srgbClr val="000000"/>
                </a:solidFill>
                <a:latin typeface="Arial" charset="0"/>
              </a:defRPr>
            </a:lvl8pPr>
            <a:lvl9pPr marL="1828800" algn="l" rtl="0" eaLnBrk="1" fontAlgn="base" hangingPunct="1">
              <a:lnSpc>
                <a:spcPct val="90000"/>
              </a:lnSpc>
              <a:spcBef>
                <a:spcPct val="0"/>
              </a:spcBef>
              <a:spcAft>
                <a:spcPct val="0"/>
              </a:spcAft>
              <a:defRPr sz="2500" b="1">
                <a:solidFill>
                  <a:srgbClr val="000000"/>
                </a:solidFill>
                <a:latin typeface="Arial" charset="0"/>
              </a:defRPr>
            </a:lvl9pPr>
          </a:lstStyle>
          <a:p>
            <a:r>
              <a:rPr lang="en-US" dirty="0" smtClean="0"/>
              <a:t>Accountability  - In Practice</a:t>
            </a:r>
            <a:endParaRPr lang="en-US" dirty="0"/>
          </a:p>
        </p:txBody>
      </p:sp>
      <p:pic>
        <p:nvPicPr>
          <p:cNvPr id="9" name="Picture 8" descr="accountabilit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92" y="12700"/>
            <a:ext cx="1853184" cy="1219200"/>
          </a:xfrm>
          <a:prstGeom prst="rect">
            <a:avLst/>
          </a:prstGeom>
        </p:spPr>
      </p:pic>
      <p:sp>
        <p:nvSpPr>
          <p:cNvPr id="11" name="Text Placeholder 2"/>
          <p:cNvSpPr>
            <a:spLocks noGrp="1"/>
          </p:cNvSpPr>
          <p:nvPr>
            <p:ph type="body" sz="quarter" idx="13"/>
          </p:nvPr>
        </p:nvSpPr>
        <p:spPr>
          <a:xfrm>
            <a:off x="457200" y="1231900"/>
            <a:ext cx="8458200" cy="3016210"/>
          </a:xfrm>
        </p:spPr>
        <p:txBody>
          <a:bodyPr/>
          <a:lstStyle/>
          <a:p>
            <a:pPr>
              <a:lnSpc>
                <a:spcPct val="100000"/>
              </a:lnSpc>
            </a:pPr>
            <a:r>
              <a:rPr lang="en-US" sz="3000" dirty="0" smtClean="0">
                <a:solidFill>
                  <a:srgbClr val="8CBE3C"/>
                </a:solidFill>
              </a:rPr>
              <a:t>How We Became Accountable: </a:t>
            </a:r>
          </a:p>
          <a:p>
            <a:pPr lvl="1">
              <a:lnSpc>
                <a:spcPct val="100000"/>
              </a:lnSpc>
              <a:buFont typeface="Wingdings" charset="2"/>
              <a:buChar char="ü"/>
            </a:pPr>
            <a:r>
              <a:rPr lang="en-US" sz="3000" dirty="0" smtClean="0"/>
              <a:t>Dropped S3 Log Storage To 30 Days</a:t>
            </a:r>
          </a:p>
          <a:p>
            <a:pPr lvl="1">
              <a:lnSpc>
                <a:spcPct val="100000"/>
              </a:lnSpc>
              <a:buFont typeface="Wingdings" charset="2"/>
              <a:buChar char="ü"/>
            </a:pPr>
            <a:r>
              <a:rPr lang="en-US" sz="3000" dirty="0" smtClean="0"/>
              <a:t>Hashed “</a:t>
            </a:r>
            <a:r>
              <a:rPr lang="en-US" sz="3000" dirty="0" err="1" smtClean="0"/>
              <a:t>rcpt_to</a:t>
            </a:r>
            <a:r>
              <a:rPr lang="en-US" sz="3000" dirty="0" smtClean="0"/>
              <a:t>” </a:t>
            </a:r>
            <a:r>
              <a:rPr lang="en-US" sz="3000" dirty="0"/>
              <a:t>A</a:t>
            </a:r>
            <a:r>
              <a:rPr lang="en-US" sz="3000" dirty="0" smtClean="0"/>
              <a:t>nd Dropped Meta </a:t>
            </a:r>
            <a:r>
              <a:rPr lang="en-US" sz="3000" dirty="0"/>
              <a:t>D</a:t>
            </a:r>
            <a:r>
              <a:rPr lang="en-US" sz="3000" dirty="0" smtClean="0"/>
              <a:t>ata</a:t>
            </a:r>
          </a:p>
          <a:p>
            <a:pPr lvl="1">
              <a:lnSpc>
                <a:spcPct val="100000"/>
              </a:lnSpc>
              <a:buFont typeface="Wingdings" charset="2"/>
              <a:buChar char="ü"/>
            </a:pPr>
            <a:r>
              <a:rPr lang="en-US" sz="3000" dirty="0" smtClean="0"/>
              <a:t>Removed Unused </a:t>
            </a:r>
            <a:r>
              <a:rPr lang="en-US" sz="3000" dirty="0"/>
              <a:t>T</a:t>
            </a:r>
            <a:r>
              <a:rPr lang="en-US" sz="3000" dirty="0" smtClean="0"/>
              <a:t>racking Tags &amp; </a:t>
            </a:r>
            <a:r>
              <a:rPr lang="en-US" sz="3000" dirty="0"/>
              <a:t>C</a:t>
            </a:r>
            <a:r>
              <a:rPr lang="en-US" sz="3000" dirty="0" smtClean="0"/>
              <a:t>ookies </a:t>
            </a:r>
          </a:p>
          <a:p>
            <a:pPr lvl="1">
              <a:lnSpc>
                <a:spcPct val="100000"/>
              </a:lnSpc>
              <a:buFont typeface="Wingdings" charset="2"/>
              <a:buChar char="ü"/>
            </a:pPr>
            <a:r>
              <a:rPr lang="en-US" sz="3000" dirty="0" smtClean="0"/>
              <a:t>Educated </a:t>
            </a:r>
            <a:r>
              <a:rPr lang="en-US" sz="3000" dirty="0"/>
              <a:t>Our </a:t>
            </a:r>
            <a:r>
              <a:rPr lang="en-US" sz="3000" dirty="0" smtClean="0"/>
              <a:t>Customers</a:t>
            </a:r>
            <a:endParaRPr lang="en-US" sz="3000" dirty="0"/>
          </a:p>
        </p:txBody>
      </p:sp>
    </p:spTree>
    <p:extLst>
      <p:ext uri="{BB962C8B-B14F-4D97-AF65-F5344CB8AC3E}">
        <p14:creationId xmlns:p14="http://schemas.microsoft.com/office/powerpoint/2010/main" val="426584825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815592" y="206375"/>
            <a:ext cx="829360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lvl1pPr algn="l" rtl="0" eaLnBrk="1" fontAlgn="base" hangingPunct="1">
              <a:lnSpc>
                <a:spcPct val="90000"/>
              </a:lnSpc>
              <a:spcBef>
                <a:spcPct val="0"/>
              </a:spcBef>
              <a:spcAft>
                <a:spcPct val="0"/>
              </a:spcAft>
              <a:defRPr sz="2800" b="1">
                <a:solidFill>
                  <a:schemeClr val="accent2"/>
                </a:solidFill>
                <a:latin typeface="Proxima Nova"/>
                <a:ea typeface="+mj-ea"/>
                <a:cs typeface="Proxima Nova"/>
              </a:defRPr>
            </a:lvl1pPr>
            <a:lvl2pPr algn="l" rtl="0" eaLnBrk="1" fontAlgn="base" hangingPunct="1">
              <a:lnSpc>
                <a:spcPct val="90000"/>
              </a:lnSpc>
              <a:spcBef>
                <a:spcPct val="0"/>
              </a:spcBef>
              <a:spcAft>
                <a:spcPct val="0"/>
              </a:spcAft>
              <a:defRPr sz="3400">
                <a:solidFill>
                  <a:schemeClr val="tx2"/>
                </a:solidFill>
                <a:latin typeface="Arial" charset="0"/>
                <a:cs typeface="Arial" charset="0"/>
              </a:defRPr>
            </a:lvl2pPr>
            <a:lvl3pPr algn="l" rtl="0" eaLnBrk="1" fontAlgn="base" hangingPunct="1">
              <a:lnSpc>
                <a:spcPct val="90000"/>
              </a:lnSpc>
              <a:spcBef>
                <a:spcPct val="0"/>
              </a:spcBef>
              <a:spcAft>
                <a:spcPct val="0"/>
              </a:spcAft>
              <a:defRPr sz="3400">
                <a:solidFill>
                  <a:schemeClr val="tx2"/>
                </a:solidFill>
                <a:latin typeface="Arial" charset="0"/>
                <a:cs typeface="Arial" charset="0"/>
              </a:defRPr>
            </a:lvl3pPr>
            <a:lvl4pPr algn="l" rtl="0" eaLnBrk="1" fontAlgn="base" hangingPunct="1">
              <a:lnSpc>
                <a:spcPct val="90000"/>
              </a:lnSpc>
              <a:spcBef>
                <a:spcPct val="0"/>
              </a:spcBef>
              <a:spcAft>
                <a:spcPct val="0"/>
              </a:spcAft>
              <a:defRPr sz="3400">
                <a:solidFill>
                  <a:schemeClr val="tx2"/>
                </a:solidFill>
                <a:latin typeface="Arial" charset="0"/>
                <a:cs typeface="Arial" charset="0"/>
              </a:defRPr>
            </a:lvl4pPr>
            <a:lvl5pPr algn="l" rtl="0" eaLnBrk="1" fontAlgn="base" hangingPunct="1">
              <a:lnSpc>
                <a:spcPct val="90000"/>
              </a:lnSpc>
              <a:spcBef>
                <a:spcPct val="0"/>
              </a:spcBef>
              <a:spcAft>
                <a:spcPct val="0"/>
              </a:spcAft>
              <a:defRPr sz="3400">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2500" b="1">
                <a:solidFill>
                  <a:srgbClr val="000000"/>
                </a:solidFill>
                <a:latin typeface="Arial" charset="0"/>
              </a:defRPr>
            </a:lvl6pPr>
            <a:lvl7pPr marL="914400" algn="l" rtl="0" eaLnBrk="1" fontAlgn="base" hangingPunct="1">
              <a:lnSpc>
                <a:spcPct val="90000"/>
              </a:lnSpc>
              <a:spcBef>
                <a:spcPct val="0"/>
              </a:spcBef>
              <a:spcAft>
                <a:spcPct val="0"/>
              </a:spcAft>
              <a:defRPr sz="2500" b="1">
                <a:solidFill>
                  <a:srgbClr val="000000"/>
                </a:solidFill>
                <a:latin typeface="Arial" charset="0"/>
              </a:defRPr>
            </a:lvl7pPr>
            <a:lvl8pPr marL="1371600" algn="l" rtl="0" eaLnBrk="1" fontAlgn="base" hangingPunct="1">
              <a:lnSpc>
                <a:spcPct val="90000"/>
              </a:lnSpc>
              <a:spcBef>
                <a:spcPct val="0"/>
              </a:spcBef>
              <a:spcAft>
                <a:spcPct val="0"/>
              </a:spcAft>
              <a:defRPr sz="2500" b="1">
                <a:solidFill>
                  <a:srgbClr val="000000"/>
                </a:solidFill>
                <a:latin typeface="Arial" charset="0"/>
              </a:defRPr>
            </a:lvl8pPr>
            <a:lvl9pPr marL="1828800" algn="l" rtl="0" eaLnBrk="1" fontAlgn="base" hangingPunct="1">
              <a:lnSpc>
                <a:spcPct val="90000"/>
              </a:lnSpc>
              <a:spcBef>
                <a:spcPct val="0"/>
              </a:spcBef>
              <a:spcAft>
                <a:spcPct val="0"/>
              </a:spcAft>
              <a:defRPr sz="2500" b="1">
                <a:solidFill>
                  <a:srgbClr val="000000"/>
                </a:solidFill>
                <a:latin typeface="Arial" charset="0"/>
              </a:defRPr>
            </a:lvl9pPr>
          </a:lstStyle>
          <a:p>
            <a:r>
              <a:rPr lang="en-US" dirty="0" smtClean="0"/>
              <a:t>Accountability  - In Practice</a:t>
            </a:r>
            <a:endParaRPr lang="en-US" dirty="0"/>
          </a:p>
        </p:txBody>
      </p:sp>
      <p:pic>
        <p:nvPicPr>
          <p:cNvPr id="9" name="Picture 8" descr="accountabilit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92" y="12700"/>
            <a:ext cx="1853184" cy="1219200"/>
          </a:xfrm>
          <a:prstGeom prst="rect">
            <a:avLst/>
          </a:prstGeom>
        </p:spPr>
      </p:pic>
      <p:sp>
        <p:nvSpPr>
          <p:cNvPr id="11" name="Text Placeholder 2"/>
          <p:cNvSpPr>
            <a:spLocks noGrp="1"/>
          </p:cNvSpPr>
          <p:nvPr>
            <p:ph type="body" sz="quarter" idx="13"/>
          </p:nvPr>
        </p:nvSpPr>
        <p:spPr>
          <a:xfrm>
            <a:off x="457200" y="1231900"/>
            <a:ext cx="5943600" cy="5247590"/>
          </a:xfrm>
        </p:spPr>
        <p:txBody>
          <a:bodyPr/>
          <a:lstStyle/>
          <a:p>
            <a:pPr>
              <a:lnSpc>
                <a:spcPct val="100000"/>
              </a:lnSpc>
            </a:pPr>
            <a:r>
              <a:rPr lang="en-US" sz="3000" dirty="0" smtClean="0">
                <a:solidFill>
                  <a:srgbClr val="8CBE3C"/>
                </a:solidFill>
              </a:rPr>
              <a:t>How We Became Accountable:  We Kept Stuff Too!</a:t>
            </a:r>
          </a:p>
          <a:p>
            <a:pPr>
              <a:lnSpc>
                <a:spcPct val="100000"/>
              </a:lnSpc>
            </a:pPr>
            <a:endParaRPr lang="en-US" sz="3000" dirty="0" smtClean="0">
              <a:solidFill>
                <a:srgbClr val="8CBE3C"/>
              </a:solidFill>
            </a:endParaRPr>
          </a:p>
          <a:p>
            <a:pPr lvl="1">
              <a:lnSpc>
                <a:spcPct val="100000"/>
              </a:lnSpc>
              <a:buFont typeface="Wingdings" charset="2"/>
              <a:buChar char="ü"/>
            </a:pPr>
            <a:r>
              <a:rPr lang="en-US" sz="3000" dirty="0" smtClean="0"/>
              <a:t>Suppression Lists</a:t>
            </a:r>
          </a:p>
          <a:p>
            <a:pPr lvl="1">
              <a:lnSpc>
                <a:spcPct val="100000"/>
              </a:lnSpc>
              <a:buFont typeface="Wingdings" charset="2"/>
              <a:buChar char="ü"/>
            </a:pPr>
            <a:r>
              <a:rPr lang="en-US" sz="3000" dirty="0" smtClean="0"/>
              <a:t>Support Inquiries </a:t>
            </a:r>
          </a:p>
          <a:p>
            <a:pPr lvl="1">
              <a:lnSpc>
                <a:spcPct val="100000"/>
              </a:lnSpc>
              <a:buFont typeface="Wingdings" charset="2"/>
              <a:buChar char="ü"/>
            </a:pPr>
            <a:r>
              <a:rPr lang="en-US" sz="3000" dirty="0" smtClean="0"/>
              <a:t>Compliance </a:t>
            </a:r>
            <a:r>
              <a:rPr lang="en-US" sz="3000" dirty="0"/>
              <a:t>D</a:t>
            </a:r>
            <a:r>
              <a:rPr lang="en-US" sz="3000" dirty="0" smtClean="0"/>
              <a:t>ata </a:t>
            </a:r>
          </a:p>
          <a:p>
            <a:pPr lvl="1">
              <a:lnSpc>
                <a:spcPct val="100000"/>
              </a:lnSpc>
              <a:buFont typeface="Wingdings" charset="2"/>
              <a:buChar char="ü"/>
            </a:pPr>
            <a:r>
              <a:rPr lang="en-US" sz="3000" dirty="0" err="1" smtClean="0"/>
              <a:t>Anonymized</a:t>
            </a:r>
            <a:r>
              <a:rPr lang="en-US" sz="3000" dirty="0" smtClean="0"/>
              <a:t> Data In Our Data Lake</a:t>
            </a:r>
          </a:p>
          <a:p>
            <a:pPr>
              <a:lnSpc>
                <a:spcPct val="100000"/>
              </a:lnSpc>
            </a:pPr>
            <a:endParaRPr lang="en-US" sz="2500" dirty="0" smtClean="0"/>
          </a:p>
        </p:txBody>
      </p:sp>
      <p:pic>
        <p:nvPicPr>
          <p:cNvPr id="2" name="Picture 1" descr="baby-bathwa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1752600"/>
            <a:ext cx="5080000" cy="2489200"/>
          </a:xfrm>
          <a:prstGeom prst="rect">
            <a:avLst/>
          </a:prstGeom>
        </p:spPr>
      </p:pic>
    </p:spTree>
    <p:extLst>
      <p:ext uri="{BB962C8B-B14F-4D97-AF65-F5344CB8AC3E}">
        <p14:creationId xmlns:p14="http://schemas.microsoft.com/office/powerpoint/2010/main" val="373540580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7696200" y="1295400"/>
            <a:ext cx="8293608" cy="910249"/>
          </a:xfrm>
        </p:spPr>
        <p:txBody>
          <a:bodyPr/>
          <a:lstStyle/>
          <a:p>
            <a:endParaRPr lang="en-US" dirty="0" smtClean="0"/>
          </a:p>
          <a:p>
            <a:endParaRPr lang="en-US" dirty="0" smtClean="0"/>
          </a:p>
        </p:txBody>
      </p:sp>
      <p:sp>
        <p:nvSpPr>
          <p:cNvPr id="5" name="Title 1"/>
          <p:cNvSpPr txBox="1">
            <a:spLocks/>
          </p:cNvSpPr>
          <p:nvPr/>
        </p:nvSpPr>
        <p:spPr bwMode="auto">
          <a:xfrm>
            <a:off x="1815592" y="82550"/>
            <a:ext cx="829360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bodyPr>
          <a:lstStyle>
            <a:lvl1pPr algn="l" rtl="0" eaLnBrk="1" fontAlgn="base" hangingPunct="1">
              <a:lnSpc>
                <a:spcPct val="90000"/>
              </a:lnSpc>
              <a:spcBef>
                <a:spcPct val="0"/>
              </a:spcBef>
              <a:spcAft>
                <a:spcPct val="0"/>
              </a:spcAft>
              <a:defRPr sz="2800" b="1">
                <a:solidFill>
                  <a:schemeClr val="accent2"/>
                </a:solidFill>
                <a:latin typeface="Proxima Nova"/>
                <a:ea typeface="+mj-ea"/>
                <a:cs typeface="Proxima Nova"/>
              </a:defRPr>
            </a:lvl1pPr>
            <a:lvl2pPr algn="l" rtl="0" eaLnBrk="1" fontAlgn="base" hangingPunct="1">
              <a:lnSpc>
                <a:spcPct val="90000"/>
              </a:lnSpc>
              <a:spcBef>
                <a:spcPct val="0"/>
              </a:spcBef>
              <a:spcAft>
                <a:spcPct val="0"/>
              </a:spcAft>
              <a:defRPr sz="3400">
                <a:solidFill>
                  <a:schemeClr val="tx2"/>
                </a:solidFill>
                <a:latin typeface="Arial" charset="0"/>
                <a:cs typeface="Arial" charset="0"/>
              </a:defRPr>
            </a:lvl2pPr>
            <a:lvl3pPr algn="l" rtl="0" eaLnBrk="1" fontAlgn="base" hangingPunct="1">
              <a:lnSpc>
                <a:spcPct val="90000"/>
              </a:lnSpc>
              <a:spcBef>
                <a:spcPct val="0"/>
              </a:spcBef>
              <a:spcAft>
                <a:spcPct val="0"/>
              </a:spcAft>
              <a:defRPr sz="3400">
                <a:solidFill>
                  <a:schemeClr val="tx2"/>
                </a:solidFill>
                <a:latin typeface="Arial" charset="0"/>
                <a:cs typeface="Arial" charset="0"/>
              </a:defRPr>
            </a:lvl3pPr>
            <a:lvl4pPr algn="l" rtl="0" eaLnBrk="1" fontAlgn="base" hangingPunct="1">
              <a:lnSpc>
                <a:spcPct val="90000"/>
              </a:lnSpc>
              <a:spcBef>
                <a:spcPct val="0"/>
              </a:spcBef>
              <a:spcAft>
                <a:spcPct val="0"/>
              </a:spcAft>
              <a:defRPr sz="3400">
                <a:solidFill>
                  <a:schemeClr val="tx2"/>
                </a:solidFill>
                <a:latin typeface="Arial" charset="0"/>
                <a:cs typeface="Arial" charset="0"/>
              </a:defRPr>
            </a:lvl4pPr>
            <a:lvl5pPr algn="l" rtl="0" eaLnBrk="1" fontAlgn="base" hangingPunct="1">
              <a:lnSpc>
                <a:spcPct val="90000"/>
              </a:lnSpc>
              <a:spcBef>
                <a:spcPct val="0"/>
              </a:spcBef>
              <a:spcAft>
                <a:spcPct val="0"/>
              </a:spcAft>
              <a:defRPr sz="3400">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2500" b="1">
                <a:solidFill>
                  <a:srgbClr val="000000"/>
                </a:solidFill>
                <a:latin typeface="Arial" charset="0"/>
              </a:defRPr>
            </a:lvl6pPr>
            <a:lvl7pPr marL="914400" algn="l" rtl="0" eaLnBrk="1" fontAlgn="base" hangingPunct="1">
              <a:lnSpc>
                <a:spcPct val="90000"/>
              </a:lnSpc>
              <a:spcBef>
                <a:spcPct val="0"/>
              </a:spcBef>
              <a:spcAft>
                <a:spcPct val="0"/>
              </a:spcAft>
              <a:defRPr sz="2500" b="1">
                <a:solidFill>
                  <a:srgbClr val="000000"/>
                </a:solidFill>
                <a:latin typeface="Arial" charset="0"/>
              </a:defRPr>
            </a:lvl7pPr>
            <a:lvl8pPr marL="1371600" algn="l" rtl="0" eaLnBrk="1" fontAlgn="base" hangingPunct="1">
              <a:lnSpc>
                <a:spcPct val="90000"/>
              </a:lnSpc>
              <a:spcBef>
                <a:spcPct val="0"/>
              </a:spcBef>
              <a:spcAft>
                <a:spcPct val="0"/>
              </a:spcAft>
              <a:defRPr sz="2500" b="1">
                <a:solidFill>
                  <a:srgbClr val="000000"/>
                </a:solidFill>
                <a:latin typeface="Arial" charset="0"/>
              </a:defRPr>
            </a:lvl8pPr>
            <a:lvl9pPr marL="1828800" algn="l" rtl="0" eaLnBrk="1" fontAlgn="base" hangingPunct="1">
              <a:lnSpc>
                <a:spcPct val="90000"/>
              </a:lnSpc>
              <a:spcBef>
                <a:spcPct val="0"/>
              </a:spcBef>
              <a:spcAft>
                <a:spcPct val="0"/>
              </a:spcAft>
              <a:defRPr sz="2500" b="1">
                <a:solidFill>
                  <a:srgbClr val="000000"/>
                </a:solidFill>
                <a:latin typeface="Arial" charset="0"/>
              </a:defRPr>
            </a:lvl9pPr>
          </a:lstStyle>
          <a:p>
            <a:r>
              <a:rPr lang="en-US" dirty="0" smtClean="0"/>
              <a:t>Accountability – Doing It Right </a:t>
            </a:r>
            <a:endParaRPr lang="en-US" dirty="0"/>
          </a:p>
        </p:txBody>
      </p:sp>
      <p:pic>
        <p:nvPicPr>
          <p:cNvPr id="6" name="Picture 5" descr="accountabilit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
            <a:ext cx="1853184" cy="1219200"/>
          </a:xfrm>
          <a:prstGeom prst="rect">
            <a:avLst/>
          </a:prstGeom>
        </p:spPr>
      </p:pic>
      <p:pic>
        <p:nvPicPr>
          <p:cNvPr id="7" name="Picture 6" descr="Screen-Shot-2015-06-11-at-12.44.37-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09040"/>
            <a:ext cx="9144000" cy="519176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730561850"/>
              </p:ext>
            </p:extLst>
          </p:nvPr>
        </p:nvGraphicFramePr>
        <p:xfrm>
          <a:off x="1828800" y="2512060"/>
          <a:ext cx="2895600" cy="2961640"/>
        </p:xfrm>
        <a:graphic>
          <a:graphicData uri="http://schemas.openxmlformats.org/drawingml/2006/table">
            <a:tbl>
              <a:tblPr firstRow="1" bandRow="1">
                <a:tableStyleId>{5C22544A-7EE6-4342-B048-85BDC9FD1C3A}</a:tableStyleId>
              </a:tblPr>
              <a:tblGrid>
                <a:gridCol w="2895600"/>
              </a:tblGrid>
              <a:tr h="584200">
                <a:tc>
                  <a:txBody>
                    <a:bodyPr/>
                    <a:lstStyle/>
                    <a:p>
                      <a:pPr algn="ctr"/>
                      <a:r>
                        <a:rPr lang="en-US" sz="2800" dirty="0" smtClean="0">
                          <a:solidFill>
                            <a:schemeClr val="accent1">
                              <a:lumMod val="75000"/>
                            </a:schemeClr>
                          </a:solidFill>
                        </a:rPr>
                        <a:t>What It Means</a:t>
                      </a:r>
                      <a:endParaRPr lang="en-US" sz="2800" dirty="0">
                        <a:solidFill>
                          <a:schemeClr val="accent1">
                            <a:lumMod val="75000"/>
                          </a:schemeClr>
                        </a:solidFill>
                      </a:endParaRPr>
                    </a:p>
                  </a:txBody>
                  <a:tcPr>
                    <a:lnL w="38100" cap="flat" cmpd="sng" algn="ctr">
                      <a:solidFill>
                        <a:srgbClr val="379BD7"/>
                      </a:solidFill>
                      <a:prstDash val="solid"/>
                      <a:round/>
                      <a:headEnd type="none" w="med" len="med"/>
                      <a:tailEnd type="none" w="med" len="med"/>
                    </a:lnL>
                    <a:lnR w="38100" cap="flat" cmpd="sng" algn="ctr">
                      <a:solidFill>
                        <a:srgbClr val="379BD7"/>
                      </a:solidFill>
                      <a:prstDash val="solid"/>
                      <a:round/>
                      <a:headEnd type="none" w="med" len="med"/>
                      <a:tailEnd type="none" w="med" len="med"/>
                    </a:lnR>
                    <a:lnT w="38100" cap="flat" cmpd="sng" algn="ctr">
                      <a:solidFill>
                        <a:srgbClr val="379BD7"/>
                      </a:solidFill>
                      <a:prstDash val="solid"/>
                      <a:round/>
                      <a:headEnd type="none" w="med" len="med"/>
                      <a:tailEnd type="none" w="med" len="med"/>
                    </a:lnT>
                    <a:lnB w="38100" cap="flat" cmpd="sng" algn="ctr">
                      <a:solidFill>
                        <a:srgbClr val="379BD7"/>
                      </a:solidFill>
                      <a:prstDash val="solid"/>
                      <a:round/>
                      <a:headEnd type="none" w="med" len="med"/>
                      <a:tailEnd type="none" w="med" len="med"/>
                    </a:lnB>
                    <a:pattFill prst="ltUpDiag">
                      <a:fgClr>
                        <a:schemeClr val="accent1"/>
                      </a:fgClr>
                      <a:bgClr>
                        <a:prstClr val="white"/>
                      </a:bgClr>
                    </a:pattFill>
                  </a:tcPr>
                </a:tc>
              </a:tr>
              <a:tr h="1130300">
                <a:tc>
                  <a:txBody>
                    <a:bodyPr/>
                    <a:lstStyle/>
                    <a:p>
                      <a:pPr marL="285750" indent="-285750">
                        <a:buFont typeface="Arial"/>
                        <a:buChar char="•"/>
                      </a:pPr>
                      <a:r>
                        <a:rPr lang="en-US" sz="2200" dirty="0" smtClean="0">
                          <a:solidFill>
                            <a:srgbClr val="2276A9"/>
                          </a:solidFill>
                        </a:rPr>
                        <a:t>Lawful, Fairness, And Transparency</a:t>
                      </a:r>
                    </a:p>
                    <a:p>
                      <a:pPr marL="285750" indent="-285750">
                        <a:buFont typeface="Arial"/>
                        <a:buChar char="•"/>
                      </a:pPr>
                      <a:r>
                        <a:rPr lang="en-US" sz="2200" dirty="0" smtClean="0">
                          <a:solidFill>
                            <a:srgbClr val="2276A9"/>
                          </a:solidFill>
                        </a:rPr>
                        <a:t>Purpose Limitation</a:t>
                      </a:r>
                    </a:p>
                    <a:p>
                      <a:pPr marL="285750" indent="-285750">
                        <a:buFont typeface="Arial"/>
                        <a:buChar char="•"/>
                      </a:pPr>
                      <a:r>
                        <a:rPr lang="en-US" sz="2200" dirty="0" smtClean="0">
                          <a:solidFill>
                            <a:srgbClr val="2276A9"/>
                          </a:solidFill>
                        </a:rPr>
                        <a:t>Data Minimization</a:t>
                      </a:r>
                    </a:p>
                    <a:p>
                      <a:pPr marL="285750" indent="-285750">
                        <a:buFont typeface="Arial"/>
                        <a:buChar char="•"/>
                      </a:pPr>
                      <a:r>
                        <a:rPr lang="en-US" sz="2200" dirty="0" smtClean="0">
                          <a:solidFill>
                            <a:srgbClr val="2276A9"/>
                          </a:solidFill>
                        </a:rPr>
                        <a:t>Accuracy</a:t>
                      </a:r>
                    </a:p>
                    <a:p>
                      <a:pPr marL="285750" indent="-285750">
                        <a:buFont typeface="Arial"/>
                        <a:buChar char="•"/>
                      </a:pPr>
                      <a:r>
                        <a:rPr lang="en-US" sz="2200" dirty="0" smtClean="0">
                          <a:solidFill>
                            <a:srgbClr val="2276A9"/>
                          </a:solidFill>
                        </a:rPr>
                        <a:t>Storage limitation</a:t>
                      </a:r>
                    </a:p>
                    <a:p>
                      <a:endParaRPr lang="en-US" dirty="0"/>
                    </a:p>
                  </a:txBody>
                  <a:tcPr>
                    <a:lnL w="38100" cap="flat" cmpd="sng" algn="ctr">
                      <a:solidFill>
                        <a:srgbClr val="379BD7"/>
                      </a:solidFill>
                      <a:prstDash val="solid"/>
                      <a:round/>
                      <a:headEnd type="none" w="med" len="med"/>
                      <a:tailEnd type="none" w="med" len="med"/>
                    </a:lnL>
                    <a:lnR w="38100" cap="flat" cmpd="sng" algn="ctr">
                      <a:solidFill>
                        <a:srgbClr val="379BD7"/>
                      </a:solidFill>
                      <a:prstDash val="solid"/>
                      <a:round/>
                      <a:headEnd type="none" w="med" len="med"/>
                      <a:tailEnd type="none" w="med" len="med"/>
                    </a:lnR>
                    <a:lnT w="38100" cap="flat" cmpd="sng" algn="ctr">
                      <a:solidFill>
                        <a:srgbClr val="379BD7"/>
                      </a:solidFill>
                      <a:prstDash val="solid"/>
                      <a:round/>
                      <a:headEnd type="none" w="med" len="med"/>
                      <a:tailEnd type="none" w="med" len="med"/>
                    </a:lnT>
                    <a:lnB w="38100" cap="flat" cmpd="sng" algn="ctr">
                      <a:solidFill>
                        <a:srgbClr val="379BD7"/>
                      </a:solidFill>
                      <a:prstDash val="solid"/>
                      <a:round/>
                      <a:headEnd type="none" w="med" len="med"/>
                      <a:tailEnd type="none" w="med" len="med"/>
                    </a:lnB>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300031564"/>
              </p:ext>
            </p:extLst>
          </p:nvPr>
        </p:nvGraphicFramePr>
        <p:xfrm>
          <a:off x="5321300" y="2476500"/>
          <a:ext cx="2895600" cy="3047999"/>
        </p:xfrm>
        <a:graphic>
          <a:graphicData uri="http://schemas.openxmlformats.org/drawingml/2006/table">
            <a:tbl>
              <a:tblPr firstRow="1" bandRow="1">
                <a:tableStyleId>{5C22544A-7EE6-4342-B048-85BDC9FD1C3A}</a:tableStyleId>
              </a:tblPr>
              <a:tblGrid>
                <a:gridCol w="2895600"/>
              </a:tblGrid>
              <a:tr h="600850">
                <a:tc>
                  <a:txBody>
                    <a:bodyPr/>
                    <a:lstStyle/>
                    <a:p>
                      <a:pPr algn="ctr"/>
                      <a:r>
                        <a:rPr lang="en-US" sz="3000" dirty="0" smtClean="0"/>
                        <a:t>How To Do It</a:t>
                      </a:r>
                      <a:endParaRPr lang="en-US" sz="3000" dirty="0"/>
                    </a:p>
                  </a:txBody>
                  <a:tcPr>
                    <a:lnL w="38100" cap="flat" cmpd="sng" algn="ctr">
                      <a:solidFill>
                        <a:srgbClr val="379BD7"/>
                      </a:solidFill>
                      <a:prstDash val="solid"/>
                      <a:round/>
                      <a:headEnd type="none" w="med" len="med"/>
                      <a:tailEnd type="none" w="med" len="med"/>
                    </a:lnL>
                    <a:lnR w="38100" cap="flat" cmpd="sng" algn="ctr">
                      <a:solidFill>
                        <a:srgbClr val="379BD7"/>
                      </a:solidFill>
                      <a:prstDash val="solid"/>
                      <a:round/>
                      <a:headEnd type="none" w="med" len="med"/>
                      <a:tailEnd type="none" w="med" len="med"/>
                    </a:lnR>
                    <a:lnT w="38100" cap="flat" cmpd="sng" algn="ctr">
                      <a:solidFill>
                        <a:srgbClr val="379BD7"/>
                      </a:solidFill>
                      <a:prstDash val="solid"/>
                      <a:round/>
                      <a:headEnd type="none" w="med" len="med"/>
                      <a:tailEnd type="none" w="med" len="med"/>
                    </a:lnT>
                    <a:lnB w="38100" cap="flat" cmpd="sng" algn="ctr">
                      <a:solidFill>
                        <a:srgbClr val="379BD7"/>
                      </a:solidFill>
                      <a:prstDash val="solid"/>
                      <a:round/>
                      <a:headEnd type="none" w="med" len="med"/>
                      <a:tailEnd type="none" w="med" len="med"/>
                    </a:lnB>
                    <a:pattFill prst="pct50">
                      <a:fgClr>
                        <a:schemeClr val="accent1">
                          <a:lumMod val="40000"/>
                          <a:lumOff val="60000"/>
                        </a:schemeClr>
                      </a:fgClr>
                      <a:bgClr>
                        <a:schemeClr val="accent1">
                          <a:lumMod val="75000"/>
                        </a:schemeClr>
                      </a:bgClr>
                    </a:pattFill>
                  </a:tcPr>
                </a:tc>
              </a:tr>
              <a:tr h="2447149">
                <a:tc>
                  <a:txBody>
                    <a:bodyPr/>
                    <a:lstStyle/>
                    <a:p>
                      <a:pPr marL="457200" indent="-457200">
                        <a:buFont typeface="+mj-lt"/>
                        <a:buAutoNum type="arabicPeriod"/>
                      </a:pPr>
                      <a:r>
                        <a:rPr lang="en-US" sz="2000" dirty="0" smtClean="0">
                          <a:solidFill>
                            <a:schemeClr val="accent1">
                              <a:lumMod val="50000"/>
                            </a:schemeClr>
                          </a:solidFill>
                        </a:rPr>
                        <a:t>Shared Responsibility </a:t>
                      </a:r>
                    </a:p>
                    <a:p>
                      <a:pPr marL="457200" marR="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000" dirty="0" smtClean="0">
                          <a:solidFill>
                            <a:schemeClr val="accent1">
                              <a:lumMod val="50000"/>
                            </a:schemeClr>
                          </a:solidFill>
                        </a:rPr>
                        <a:t>Continuous Focus – Not A One Time Set Of Activities</a:t>
                      </a:r>
                    </a:p>
                    <a:p>
                      <a:pPr marL="0" indent="0">
                        <a:buFont typeface="+mj-lt"/>
                        <a:buNone/>
                      </a:pPr>
                      <a:endParaRPr lang="en-US" sz="2000" dirty="0" smtClean="0">
                        <a:solidFill>
                          <a:schemeClr val="accent1">
                            <a:lumMod val="50000"/>
                          </a:schemeClr>
                        </a:solidFill>
                      </a:endParaRPr>
                    </a:p>
                  </a:txBody>
                  <a:tcPr>
                    <a:lnL w="38100" cap="flat" cmpd="sng" algn="ctr">
                      <a:solidFill>
                        <a:srgbClr val="379BD7"/>
                      </a:solidFill>
                      <a:prstDash val="solid"/>
                      <a:round/>
                      <a:headEnd type="none" w="med" len="med"/>
                      <a:tailEnd type="none" w="med" len="med"/>
                    </a:lnL>
                    <a:lnR w="38100" cap="flat" cmpd="sng" algn="ctr">
                      <a:solidFill>
                        <a:srgbClr val="379BD7"/>
                      </a:solidFill>
                      <a:prstDash val="solid"/>
                      <a:round/>
                      <a:headEnd type="none" w="med" len="med"/>
                      <a:tailEnd type="none" w="med" len="med"/>
                    </a:lnR>
                    <a:lnT w="38100" cap="flat" cmpd="sng" algn="ctr">
                      <a:solidFill>
                        <a:srgbClr val="379BD7"/>
                      </a:solidFill>
                      <a:prstDash val="solid"/>
                      <a:round/>
                      <a:headEnd type="none" w="med" len="med"/>
                      <a:tailEnd type="none" w="med" len="med"/>
                    </a:lnT>
                    <a:lnB w="38100" cap="flat" cmpd="sng" algn="ctr">
                      <a:solidFill>
                        <a:srgbClr val="379BD7"/>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4439460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versharer-300x2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900" y="152400"/>
            <a:ext cx="4572000" cy="3093720"/>
          </a:xfrm>
          <a:prstGeom prst="rect">
            <a:avLst/>
          </a:prstGeom>
        </p:spPr>
      </p:pic>
      <p:sp>
        <p:nvSpPr>
          <p:cNvPr id="5" name="TextBox 4"/>
          <p:cNvSpPr txBox="1"/>
          <p:nvPr/>
        </p:nvSpPr>
        <p:spPr bwMode="auto">
          <a:xfrm>
            <a:off x="457200" y="3352800"/>
            <a:ext cx="7696200" cy="2400657"/>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spcBef>
                <a:spcPts val="300"/>
              </a:spcBef>
              <a:spcAft>
                <a:spcPts val="400"/>
              </a:spcAft>
            </a:pPr>
            <a:r>
              <a:rPr lang="en-US" sz="3000" dirty="0">
                <a:solidFill>
                  <a:schemeClr val="tx2"/>
                </a:solidFill>
                <a:latin typeface="Proxima Nova"/>
                <a:cs typeface="Proxima Nova"/>
              </a:rPr>
              <a:t>VP Product, </a:t>
            </a:r>
            <a:r>
              <a:rPr lang="en-US" sz="3000" dirty="0" err="1">
                <a:solidFill>
                  <a:schemeClr val="tx2"/>
                </a:solidFill>
                <a:latin typeface="Proxima Nova"/>
                <a:cs typeface="Proxima Nova"/>
              </a:rPr>
              <a:t>SparkPost</a:t>
            </a:r>
            <a:r>
              <a:rPr lang="en-US" sz="3000" dirty="0">
                <a:solidFill>
                  <a:schemeClr val="tx2"/>
                </a:solidFill>
                <a:latin typeface="Proxima Nova"/>
                <a:cs typeface="Proxima Nova"/>
              </a:rPr>
              <a:t> </a:t>
            </a:r>
            <a:br>
              <a:rPr lang="en-US" sz="3000" dirty="0">
                <a:solidFill>
                  <a:schemeClr val="tx2"/>
                </a:solidFill>
                <a:latin typeface="Proxima Nova"/>
                <a:cs typeface="Proxima Nova"/>
              </a:rPr>
            </a:br>
            <a:r>
              <a:rPr lang="en-US" sz="3000" dirty="0">
                <a:solidFill>
                  <a:schemeClr val="tx2"/>
                </a:solidFill>
                <a:latin typeface="Proxima Nova"/>
                <a:cs typeface="Proxima Nova"/>
              </a:rPr>
              <a:t/>
            </a:r>
            <a:br>
              <a:rPr lang="en-US" sz="3000" dirty="0">
                <a:solidFill>
                  <a:schemeClr val="tx2"/>
                </a:solidFill>
                <a:latin typeface="Proxima Nova"/>
                <a:cs typeface="Proxima Nova"/>
              </a:rPr>
            </a:br>
            <a:r>
              <a:rPr lang="en-US" sz="3000" dirty="0">
                <a:solidFill>
                  <a:schemeClr val="tx2"/>
                </a:solidFill>
                <a:latin typeface="Proxima Nova"/>
                <a:cs typeface="Proxima Nova"/>
              </a:rPr>
              <a:t>Handle 25% </a:t>
            </a:r>
            <a:r>
              <a:rPr lang="en-US" sz="3000" dirty="0" smtClean="0">
                <a:solidFill>
                  <a:schemeClr val="tx2"/>
                </a:solidFill>
                <a:latin typeface="Proxima Nova"/>
                <a:cs typeface="Proxima Nova"/>
              </a:rPr>
              <a:t>Of The World’s Legitimate Email</a:t>
            </a:r>
            <a:r>
              <a:rPr lang="en-US" sz="3000" dirty="0">
                <a:solidFill>
                  <a:schemeClr val="tx2"/>
                </a:solidFill>
                <a:latin typeface="Proxima Nova"/>
                <a:cs typeface="Proxima Nova"/>
              </a:rPr>
              <a:t/>
            </a:r>
            <a:br>
              <a:rPr lang="en-US" sz="3000" dirty="0">
                <a:solidFill>
                  <a:schemeClr val="tx2"/>
                </a:solidFill>
                <a:latin typeface="Proxima Nova"/>
                <a:cs typeface="Proxima Nova"/>
              </a:rPr>
            </a:br>
            <a:r>
              <a:rPr lang="en-US" sz="3000" dirty="0">
                <a:solidFill>
                  <a:schemeClr val="tx2"/>
                </a:solidFill>
                <a:latin typeface="Proxima Nova"/>
                <a:cs typeface="Proxima Nova"/>
              </a:rPr>
              <a:t/>
            </a:r>
            <a:br>
              <a:rPr lang="en-US" sz="3000" dirty="0">
                <a:solidFill>
                  <a:schemeClr val="tx2"/>
                </a:solidFill>
                <a:latin typeface="Proxima Nova"/>
                <a:cs typeface="Proxima Nova"/>
              </a:rPr>
            </a:br>
            <a:r>
              <a:rPr lang="en-US" sz="3000" dirty="0">
                <a:solidFill>
                  <a:schemeClr val="tx2"/>
                </a:solidFill>
                <a:latin typeface="Proxima Nova"/>
                <a:cs typeface="Proxima Nova"/>
              </a:rPr>
              <a:t>Performance, Deliverability, Data Focused</a:t>
            </a:r>
            <a:endParaRPr kumimoji="0" lang="en-US" sz="3000" b="0" i="0" u="none" strike="noStrike" kern="0" cap="none" spc="0" normalizeH="0" baseline="0" noProof="0" dirty="0" smtClean="0">
              <a:ln>
                <a:noFill/>
              </a:ln>
              <a:solidFill>
                <a:schemeClr val="tx2"/>
              </a:solidFill>
              <a:effectLst/>
              <a:uLnTx/>
              <a:uFillTx/>
              <a:latin typeface="Proxima Nova"/>
              <a:cs typeface="Proxima Nova"/>
            </a:endParaRPr>
          </a:p>
        </p:txBody>
      </p:sp>
    </p:spTree>
    <p:extLst>
      <p:ext uri="{BB962C8B-B14F-4D97-AF65-F5344CB8AC3E}">
        <p14:creationId xmlns:p14="http://schemas.microsoft.com/office/powerpoint/2010/main" val="127822268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1524000"/>
            <a:ext cx="9144000" cy="4572000"/>
          </a:xfrm>
          <a:prstGeom prst="rect">
            <a:avLst/>
          </a:prstGeom>
          <a:solidFill>
            <a:schemeClr val="accent4"/>
          </a:solidFill>
          <a:ln w="9525" cap="flat" cmpd="sng" algn="ctr">
            <a:solidFill>
              <a:schemeClr val="accent4"/>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err="1" smtClean="0">
              <a:ln>
                <a:noFill/>
              </a:ln>
              <a:solidFill>
                <a:schemeClr val="bg1"/>
              </a:solidFill>
              <a:effectLst/>
              <a:latin typeface="+mj-lt"/>
            </a:endParaRPr>
          </a:p>
        </p:txBody>
      </p:sp>
      <p:sp>
        <p:nvSpPr>
          <p:cNvPr id="2" name="Title 1"/>
          <p:cNvSpPr>
            <a:spLocks noGrp="1"/>
          </p:cNvSpPr>
          <p:nvPr>
            <p:ph type="title"/>
          </p:nvPr>
        </p:nvSpPr>
        <p:spPr>
          <a:xfrm>
            <a:off x="2679192" y="456440"/>
            <a:ext cx="8293608" cy="831850"/>
          </a:xfrm>
        </p:spPr>
        <p:txBody>
          <a:bodyPr anchor="ctr"/>
          <a:lstStyle/>
          <a:p>
            <a:r>
              <a:rPr lang="en-US" dirty="0" smtClean="0"/>
              <a:t>Privacy by design </a:t>
            </a:r>
            <a:endParaRPr lang="en-US" dirty="0"/>
          </a:p>
        </p:txBody>
      </p:sp>
      <p:sp>
        <p:nvSpPr>
          <p:cNvPr id="3" name="Text Placeholder 2"/>
          <p:cNvSpPr>
            <a:spLocks noGrp="1"/>
          </p:cNvSpPr>
          <p:nvPr>
            <p:ph type="body" sz="quarter" idx="13"/>
          </p:nvPr>
        </p:nvSpPr>
        <p:spPr>
          <a:xfrm>
            <a:off x="5200902" y="1981200"/>
            <a:ext cx="3943098" cy="3470180"/>
          </a:xfrm>
        </p:spPr>
        <p:txBody>
          <a:bodyPr/>
          <a:lstStyle/>
          <a:p>
            <a:pPr marL="342900" indent="-342900">
              <a:buClr>
                <a:schemeClr val="bg1"/>
              </a:buClr>
              <a:buSzPct val="110000"/>
              <a:buFont typeface="Arial"/>
              <a:buChar char="•"/>
            </a:pPr>
            <a:r>
              <a:rPr lang="en-US" sz="3000" dirty="0" smtClean="0">
                <a:solidFill>
                  <a:schemeClr val="bg1"/>
                </a:solidFill>
              </a:rPr>
              <a:t>7 Principle Elements Noted By GDPR</a:t>
            </a:r>
          </a:p>
          <a:p>
            <a:pPr marL="342900" indent="-342900">
              <a:buClr>
                <a:schemeClr val="bg1"/>
              </a:buClr>
              <a:buSzPct val="110000"/>
              <a:buFont typeface="Arial"/>
              <a:buChar char="•"/>
            </a:pPr>
            <a:r>
              <a:rPr lang="en-US" sz="3000" dirty="0" smtClean="0">
                <a:solidFill>
                  <a:schemeClr val="bg1"/>
                </a:solidFill>
              </a:rPr>
              <a:t>Be User Centric</a:t>
            </a:r>
          </a:p>
          <a:p>
            <a:pPr marL="342900" indent="-342900">
              <a:buClr>
                <a:schemeClr val="bg1"/>
              </a:buClr>
              <a:buSzPct val="110000"/>
              <a:buFont typeface="Arial"/>
              <a:buChar char="•"/>
            </a:pPr>
            <a:r>
              <a:rPr lang="en-US" sz="3000" dirty="0" smtClean="0">
                <a:solidFill>
                  <a:schemeClr val="bg1"/>
                </a:solidFill>
              </a:rPr>
              <a:t>Remember What It Took To Be Compliant – Stay </a:t>
            </a:r>
            <a:r>
              <a:rPr lang="en-US" sz="3000" dirty="0" smtClean="0">
                <a:solidFill>
                  <a:schemeClr val="accent3">
                    <a:lumMod val="75000"/>
                  </a:schemeClr>
                </a:solidFill>
              </a:rPr>
              <a:t>Clean</a:t>
            </a:r>
            <a:r>
              <a:rPr lang="en-US" sz="3000" dirty="0" smtClean="0">
                <a:solidFill>
                  <a:schemeClr val="bg1"/>
                </a:solidFill>
              </a:rPr>
              <a:t>!</a:t>
            </a:r>
          </a:p>
        </p:txBody>
      </p:sp>
      <p:pic>
        <p:nvPicPr>
          <p:cNvPr id="4" name="Picture 3" descr="privacybydesig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1000"/>
            <a:ext cx="2093976" cy="1118606"/>
          </a:xfrm>
          <a:prstGeom prst="rect">
            <a:avLst/>
          </a:prstGeom>
        </p:spPr>
      </p:pic>
      <p:pic>
        <p:nvPicPr>
          <p:cNvPr id="5" name="Picture 4" descr="privacy-by-design-300x3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288290"/>
            <a:ext cx="5048502" cy="5048502"/>
          </a:xfrm>
          <a:prstGeom prst="rect">
            <a:avLst/>
          </a:prstGeom>
        </p:spPr>
      </p:pic>
    </p:spTree>
    <p:extLst>
      <p:ext uri="{BB962C8B-B14F-4D97-AF65-F5344CB8AC3E}">
        <p14:creationId xmlns:p14="http://schemas.microsoft.com/office/powerpoint/2010/main" val="170292903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2298192" y="227840"/>
            <a:ext cx="829360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lvl1pPr algn="l" rtl="0" eaLnBrk="1" fontAlgn="base" hangingPunct="1">
              <a:lnSpc>
                <a:spcPct val="90000"/>
              </a:lnSpc>
              <a:spcBef>
                <a:spcPct val="0"/>
              </a:spcBef>
              <a:spcAft>
                <a:spcPct val="0"/>
              </a:spcAft>
              <a:defRPr sz="2800" b="1">
                <a:solidFill>
                  <a:schemeClr val="accent2"/>
                </a:solidFill>
                <a:latin typeface="Proxima Nova"/>
                <a:ea typeface="+mj-ea"/>
                <a:cs typeface="Proxima Nova"/>
              </a:defRPr>
            </a:lvl1pPr>
            <a:lvl2pPr algn="l" rtl="0" eaLnBrk="1" fontAlgn="base" hangingPunct="1">
              <a:lnSpc>
                <a:spcPct val="90000"/>
              </a:lnSpc>
              <a:spcBef>
                <a:spcPct val="0"/>
              </a:spcBef>
              <a:spcAft>
                <a:spcPct val="0"/>
              </a:spcAft>
              <a:defRPr sz="3400">
                <a:solidFill>
                  <a:schemeClr val="tx2"/>
                </a:solidFill>
                <a:latin typeface="Arial" charset="0"/>
                <a:cs typeface="Arial" charset="0"/>
              </a:defRPr>
            </a:lvl2pPr>
            <a:lvl3pPr algn="l" rtl="0" eaLnBrk="1" fontAlgn="base" hangingPunct="1">
              <a:lnSpc>
                <a:spcPct val="90000"/>
              </a:lnSpc>
              <a:spcBef>
                <a:spcPct val="0"/>
              </a:spcBef>
              <a:spcAft>
                <a:spcPct val="0"/>
              </a:spcAft>
              <a:defRPr sz="3400">
                <a:solidFill>
                  <a:schemeClr val="tx2"/>
                </a:solidFill>
                <a:latin typeface="Arial" charset="0"/>
                <a:cs typeface="Arial" charset="0"/>
              </a:defRPr>
            </a:lvl3pPr>
            <a:lvl4pPr algn="l" rtl="0" eaLnBrk="1" fontAlgn="base" hangingPunct="1">
              <a:lnSpc>
                <a:spcPct val="90000"/>
              </a:lnSpc>
              <a:spcBef>
                <a:spcPct val="0"/>
              </a:spcBef>
              <a:spcAft>
                <a:spcPct val="0"/>
              </a:spcAft>
              <a:defRPr sz="3400">
                <a:solidFill>
                  <a:schemeClr val="tx2"/>
                </a:solidFill>
                <a:latin typeface="Arial" charset="0"/>
                <a:cs typeface="Arial" charset="0"/>
              </a:defRPr>
            </a:lvl4pPr>
            <a:lvl5pPr algn="l" rtl="0" eaLnBrk="1" fontAlgn="base" hangingPunct="1">
              <a:lnSpc>
                <a:spcPct val="90000"/>
              </a:lnSpc>
              <a:spcBef>
                <a:spcPct val="0"/>
              </a:spcBef>
              <a:spcAft>
                <a:spcPct val="0"/>
              </a:spcAft>
              <a:defRPr sz="3400">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2500" b="1">
                <a:solidFill>
                  <a:srgbClr val="000000"/>
                </a:solidFill>
                <a:latin typeface="Arial" charset="0"/>
              </a:defRPr>
            </a:lvl6pPr>
            <a:lvl7pPr marL="914400" algn="l" rtl="0" eaLnBrk="1" fontAlgn="base" hangingPunct="1">
              <a:lnSpc>
                <a:spcPct val="90000"/>
              </a:lnSpc>
              <a:spcBef>
                <a:spcPct val="0"/>
              </a:spcBef>
              <a:spcAft>
                <a:spcPct val="0"/>
              </a:spcAft>
              <a:defRPr sz="2500" b="1">
                <a:solidFill>
                  <a:srgbClr val="000000"/>
                </a:solidFill>
                <a:latin typeface="Arial" charset="0"/>
              </a:defRPr>
            </a:lvl7pPr>
            <a:lvl8pPr marL="1371600" algn="l" rtl="0" eaLnBrk="1" fontAlgn="base" hangingPunct="1">
              <a:lnSpc>
                <a:spcPct val="90000"/>
              </a:lnSpc>
              <a:spcBef>
                <a:spcPct val="0"/>
              </a:spcBef>
              <a:spcAft>
                <a:spcPct val="0"/>
              </a:spcAft>
              <a:defRPr sz="2500" b="1">
                <a:solidFill>
                  <a:srgbClr val="000000"/>
                </a:solidFill>
                <a:latin typeface="Arial" charset="0"/>
              </a:defRPr>
            </a:lvl8pPr>
            <a:lvl9pPr marL="1828800" algn="l" rtl="0" eaLnBrk="1" fontAlgn="base" hangingPunct="1">
              <a:lnSpc>
                <a:spcPct val="90000"/>
              </a:lnSpc>
              <a:spcBef>
                <a:spcPct val="0"/>
              </a:spcBef>
              <a:spcAft>
                <a:spcPct val="0"/>
              </a:spcAft>
              <a:defRPr sz="2500" b="1">
                <a:solidFill>
                  <a:srgbClr val="000000"/>
                </a:solidFill>
                <a:latin typeface="Arial" charset="0"/>
              </a:defRPr>
            </a:lvl9pPr>
          </a:lstStyle>
          <a:p>
            <a:r>
              <a:rPr lang="en-US" dirty="0" smtClean="0"/>
              <a:t>Privacy by design – In Practice:</a:t>
            </a:r>
          </a:p>
          <a:p>
            <a:r>
              <a:rPr lang="en-US" dirty="0" smtClean="0"/>
              <a:t>Engagement Message Events</a:t>
            </a:r>
            <a:endParaRPr lang="en-US" dirty="0"/>
          </a:p>
        </p:txBody>
      </p:sp>
      <p:pic>
        <p:nvPicPr>
          <p:cNvPr id="7" name="Picture 6" descr="privacybydesig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52400"/>
            <a:ext cx="2093976" cy="1118606"/>
          </a:xfrm>
          <a:prstGeom prst="rect">
            <a:avLst/>
          </a:prstGeom>
        </p:spPr>
      </p:pic>
      <p:pic>
        <p:nvPicPr>
          <p:cNvPr id="10" name="Picture 9" descr="Screen Shot 2018-06-26 at 8.13.2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1" y="1713996"/>
            <a:ext cx="5638799" cy="5144004"/>
          </a:xfrm>
          <a:prstGeom prst="rect">
            <a:avLst/>
          </a:prstGeom>
        </p:spPr>
      </p:pic>
      <p:pic>
        <p:nvPicPr>
          <p:cNvPr id="13" name="Picture 12" descr="Screen Shot 2018-06-26 at 8.27.28 AM.png"/>
          <p:cNvPicPr>
            <a:picLocks noChangeAspect="1"/>
          </p:cNvPicPr>
          <p:nvPr/>
        </p:nvPicPr>
        <p:blipFill rotWithShape="1">
          <a:blip r:embed="rId5">
            <a:extLst>
              <a:ext uri="{28A0092B-C50C-407E-A947-70E740481C1C}">
                <a14:useLocalDpi xmlns:a14="http://schemas.microsoft.com/office/drawing/2010/main" val="0"/>
              </a:ext>
            </a:extLst>
          </a:blip>
          <a:srcRect l="4924" r="9091"/>
          <a:stretch/>
        </p:blipFill>
        <p:spPr>
          <a:xfrm>
            <a:off x="76200" y="1676400"/>
            <a:ext cx="2882900" cy="1676400"/>
          </a:xfrm>
          <a:prstGeom prst="rect">
            <a:avLst/>
          </a:prstGeom>
        </p:spPr>
      </p:pic>
      <p:sp>
        <p:nvSpPr>
          <p:cNvPr id="3" name="TextBox 2"/>
          <p:cNvSpPr txBox="1"/>
          <p:nvPr/>
        </p:nvSpPr>
        <p:spPr bwMode="auto">
          <a:xfrm>
            <a:off x="76200" y="1295400"/>
            <a:ext cx="2709363" cy="415498"/>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R="0" defTabSz="914400" rtl="0" eaLnBrk="1" fontAlgn="base" latinLnBrk="0" hangingPunct="1">
              <a:lnSpc>
                <a:spcPct val="100000"/>
              </a:lnSpc>
              <a:spcBef>
                <a:spcPts val="300"/>
              </a:spcBef>
              <a:spcAft>
                <a:spcPts val="400"/>
              </a:spcAft>
              <a:buSzTx/>
              <a:tabLst/>
            </a:pPr>
            <a:r>
              <a:rPr kumimoji="0" lang="en-US" sz="2100" b="0" i="0" u="none" strike="noStrike" kern="0" cap="none" spc="0" normalizeH="0" baseline="0" noProof="0" dirty="0" smtClean="0">
                <a:ln>
                  <a:noFill/>
                </a:ln>
                <a:solidFill>
                  <a:schemeClr val="accent3"/>
                </a:solidFill>
                <a:effectLst/>
                <a:uLnTx/>
                <a:uFillTx/>
                <a:latin typeface="+mn-lt"/>
                <a:ea typeface="+mn-ea"/>
                <a:cs typeface="+mn-cs"/>
              </a:rPr>
              <a:t>Encoded</a:t>
            </a:r>
            <a:r>
              <a:rPr kumimoji="0" lang="en-US" sz="2100" b="0" i="0" u="none" strike="noStrike" kern="0" cap="none" spc="0" normalizeH="0" noProof="0" dirty="0" smtClean="0">
                <a:ln>
                  <a:noFill/>
                </a:ln>
                <a:solidFill>
                  <a:schemeClr val="accent3"/>
                </a:solidFill>
                <a:effectLst/>
                <a:uLnTx/>
                <a:uFillTx/>
                <a:latin typeface="+mn-lt"/>
                <a:ea typeface="+mn-ea"/>
                <a:cs typeface="+mn-cs"/>
              </a:rPr>
              <a:t> </a:t>
            </a:r>
            <a:r>
              <a:rPr lang="en-US" sz="2100" kern="0" dirty="0" smtClean="0">
                <a:solidFill>
                  <a:schemeClr val="accent3"/>
                </a:solidFill>
                <a:latin typeface="+mn-lt"/>
              </a:rPr>
              <a:t>In Our Links</a:t>
            </a:r>
            <a:endParaRPr kumimoji="0" lang="en-US" sz="2100" b="0" i="0" u="none" strike="noStrike" kern="0" cap="none" spc="0" normalizeH="0" baseline="0" noProof="0" dirty="0" smtClean="0">
              <a:ln>
                <a:noFill/>
              </a:ln>
              <a:solidFill>
                <a:schemeClr val="accent3"/>
              </a:solidFill>
              <a:effectLst/>
              <a:uLnTx/>
              <a:uFillTx/>
              <a:latin typeface="+mn-lt"/>
            </a:endParaRPr>
          </a:p>
        </p:txBody>
      </p:sp>
      <p:sp>
        <p:nvSpPr>
          <p:cNvPr id="4" name="Rectangle 3"/>
          <p:cNvSpPr/>
          <p:nvPr/>
        </p:nvSpPr>
        <p:spPr bwMode="auto">
          <a:xfrm>
            <a:off x="76200" y="2667000"/>
            <a:ext cx="2882900" cy="228600"/>
          </a:xfrm>
          <a:prstGeom prst="rect">
            <a:avLst/>
          </a:prstGeom>
          <a:solidFill>
            <a:schemeClr val="accent1">
              <a:alpha val="5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err="1" smtClean="0">
              <a:ln>
                <a:noFill/>
              </a:ln>
              <a:solidFill>
                <a:schemeClr val="accent1"/>
              </a:solidFill>
              <a:effectLst/>
              <a:latin typeface="+mj-lt"/>
            </a:endParaRPr>
          </a:p>
        </p:txBody>
      </p:sp>
      <p:sp>
        <p:nvSpPr>
          <p:cNvPr id="12" name="TextBox 11"/>
          <p:cNvSpPr txBox="1"/>
          <p:nvPr/>
        </p:nvSpPr>
        <p:spPr bwMode="auto">
          <a:xfrm>
            <a:off x="4527416" y="1240051"/>
            <a:ext cx="4429418" cy="415498"/>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R="0" defTabSz="914400" rtl="0" eaLnBrk="1" fontAlgn="base" latinLnBrk="0" hangingPunct="1">
              <a:lnSpc>
                <a:spcPct val="100000"/>
              </a:lnSpc>
              <a:spcBef>
                <a:spcPts val="300"/>
              </a:spcBef>
              <a:spcAft>
                <a:spcPts val="400"/>
              </a:spcAft>
              <a:buSzTx/>
              <a:tabLst/>
            </a:pPr>
            <a:r>
              <a:rPr kumimoji="0" lang="en-US" sz="2100" b="0" i="0" u="none" strike="noStrike" kern="0" cap="none" spc="0" normalizeH="0" baseline="0" noProof="0" dirty="0" smtClean="0">
                <a:ln>
                  <a:noFill/>
                </a:ln>
                <a:solidFill>
                  <a:srgbClr val="8CBE3C"/>
                </a:solidFill>
                <a:effectLst/>
                <a:uLnTx/>
                <a:uFillTx/>
                <a:latin typeface="+mn-lt"/>
                <a:ea typeface="+mn-ea"/>
                <a:cs typeface="+mn-cs"/>
              </a:rPr>
              <a:t>Stored </a:t>
            </a:r>
            <a:r>
              <a:rPr lang="en-US" sz="2100" kern="0" dirty="0" smtClean="0">
                <a:solidFill>
                  <a:srgbClr val="8CBE3C"/>
                </a:solidFill>
                <a:latin typeface="+mn-lt"/>
              </a:rPr>
              <a:t>In Our </a:t>
            </a:r>
            <a:r>
              <a:rPr lang="en-US" sz="2100" kern="0" dirty="0" err="1" smtClean="0">
                <a:solidFill>
                  <a:srgbClr val="8CBE3C"/>
                </a:solidFill>
                <a:latin typeface="+mn-lt"/>
              </a:rPr>
              <a:t>Redis</a:t>
            </a:r>
            <a:r>
              <a:rPr lang="en-US" sz="2100" kern="0" dirty="0" smtClean="0">
                <a:solidFill>
                  <a:srgbClr val="8CBE3C"/>
                </a:solidFill>
                <a:latin typeface="+mn-lt"/>
              </a:rPr>
              <a:t> or S3 For 1 Year</a:t>
            </a:r>
            <a:endParaRPr kumimoji="0" lang="en-US" sz="2100" b="0" i="0" u="none" strike="noStrike" kern="0" cap="none" spc="0" normalizeH="0" baseline="0" noProof="0" dirty="0" smtClean="0">
              <a:ln>
                <a:noFill/>
              </a:ln>
              <a:solidFill>
                <a:srgbClr val="8CBE3C"/>
              </a:solidFill>
              <a:effectLst/>
              <a:uLnTx/>
              <a:uFillTx/>
              <a:latin typeface="+mn-lt"/>
            </a:endParaRPr>
          </a:p>
        </p:txBody>
      </p:sp>
    </p:spTree>
    <p:extLst>
      <p:ext uri="{BB962C8B-B14F-4D97-AF65-F5344CB8AC3E}">
        <p14:creationId xmlns:p14="http://schemas.microsoft.com/office/powerpoint/2010/main" val="53602084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2298192" y="227840"/>
            <a:ext cx="829360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lvl1pPr algn="l" rtl="0" eaLnBrk="1" fontAlgn="base" hangingPunct="1">
              <a:lnSpc>
                <a:spcPct val="90000"/>
              </a:lnSpc>
              <a:spcBef>
                <a:spcPct val="0"/>
              </a:spcBef>
              <a:spcAft>
                <a:spcPct val="0"/>
              </a:spcAft>
              <a:defRPr sz="2800" b="1">
                <a:solidFill>
                  <a:schemeClr val="accent2"/>
                </a:solidFill>
                <a:latin typeface="Proxima Nova"/>
                <a:ea typeface="+mj-ea"/>
                <a:cs typeface="Proxima Nova"/>
              </a:defRPr>
            </a:lvl1pPr>
            <a:lvl2pPr algn="l" rtl="0" eaLnBrk="1" fontAlgn="base" hangingPunct="1">
              <a:lnSpc>
                <a:spcPct val="90000"/>
              </a:lnSpc>
              <a:spcBef>
                <a:spcPct val="0"/>
              </a:spcBef>
              <a:spcAft>
                <a:spcPct val="0"/>
              </a:spcAft>
              <a:defRPr sz="3400">
                <a:solidFill>
                  <a:schemeClr val="tx2"/>
                </a:solidFill>
                <a:latin typeface="Arial" charset="0"/>
                <a:cs typeface="Arial" charset="0"/>
              </a:defRPr>
            </a:lvl2pPr>
            <a:lvl3pPr algn="l" rtl="0" eaLnBrk="1" fontAlgn="base" hangingPunct="1">
              <a:lnSpc>
                <a:spcPct val="90000"/>
              </a:lnSpc>
              <a:spcBef>
                <a:spcPct val="0"/>
              </a:spcBef>
              <a:spcAft>
                <a:spcPct val="0"/>
              </a:spcAft>
              <a:defRPr sz="3400">
                <a:solidFill>
                  <a:schemeClr val="tx2"/>
                </a:solidFill>
                <a:latin typeface="Arial" charset="0"/>
                <a:cs typeface="Arial" charset="0"/>
              </a:defRPr>
            </a:lvl3pPr>
            <a:lvl4pPr algn="l" rtl="0" eaLnBrk="1" fontAlgn="base" hangingPunct="1">
              <a:lnSpc>
                <a:spcPct val="90000"/>
              </a:lnSpc>
              <a:spcBef>
                <a:spcPct val="0"/>
              </a:spcBef>
              <a:spcAft>
                <a:spcPct val="0"/>
              </a:spcAft>
              <a:defRPr sz="3400">
                <a:solidFill>
                  <a:schemeClr val="tx2"/>
                </a:solidFill>
                <a:latin typeface="Arial" charset="0"/>
                <a:cs typeface="Arial" charset="0"/>
              </a:defRPr>
            </a:lvl4pPr>
            <a:lvl5pPr algn="l" rtl="0" eaLnBrk="1" fontAlgn="base" hangingPunct="1">
              <a:lnSpc>
                <a:spcPct val="90000"/>
              </a:lnSpc>
              <a:spcBef>
                <a:spcPct val="0"/>
              </a:spcBef>
              <a:spcAft>
                <a:spcPct val="0"/>
              </a:spcAft>
              <a:defRPr sz="3400">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2500" b="1">
                <a:solidFill>
                  <a:srgbClr val="000000"/>
                </a:solidFill>
                <a:latin typeface="Arial" charset="0"/>
              </a:defRPr>
            </a:lvl6pPr>
            <a:lvl7pPr marL="914400" algn="l" rtl="0" eaLnBrk="1" fontAlgn="base" hangingPunct="1">
              <a:lnSpc>
                <a:spcPct val="90000"/>
              </a:lnSpc>
              <a:spcBef>
                <a:spcPct val="0"/>
              </a:spcBef>
              <a:spcAft>
                <a:spcPct val="0"/>
              </a:spcAft>
              <a:defRPr sz="2500" b="1">
                <a:solidFill>
                  <a:srgbClr val="000000"/>
                </a:solidFill>
                <a:latin typeface="Arial" charset="0"/>
              </a:defRPr>
            </a:lvl7pPr>
            <a:lvl8pPr marL="1371600" algn="l" rtl="0" eaLnBrk="1" fontAlgn="base" hangingPunct="1">
              <a:lnSpc>
                <a:spcPct val="90000"/>
              </a:lnSpc>
              <a:spcBef>
                <a:spcPct val="0"/>
              </a:spcBef>
              <a:spcAft>
                <a:spcPct val="0"/>
              </a:spcAft>
              <a:defRPr sz="2500" b="1">
                <a:solidFill>
                  <a:srgbClr val="000000"/>
                </a:solidFill>
                <a:latin typeface="Arial" charset="0"/>
              </a:defRPr>
            </a:lvl8pPr>
            <a:lvl9pPr marL="1828800" algn="l" rtl="0" eaLnBrk="1" fontAlgn="base" hangingPunct="1">
              <a:lnSpc>
                <a:spcPct val="90000"/>
              </a:lnSpc>
              <a:spcBef>
                <a:spcPct val="0"/>
              </a:spcBef>
              <a:spcAft>
                <a:spcPct val="0"/>
              </a:spcAft>
              <a:defRPr sz="2500" b="1">
                <a:solidFill>
                  <a:srgbClr val="000000"/>
                </a:solidFill>
                <a:latin typeface="Arial" charset="0"/>
              </a:defRPr>
            </a:lvl9pPr>
          </a:lstStyle>
          <a:p>
            <a:r>
              <a:rPr lang="en-US" dirty="0" smtClean="0"/>
              <a:t>Privacy by design – In Practice</a:t>
            </a:r>
          </a:p>
          <a:p>
            <a:r>
              <a:rPr lang="en-US" dirty="0" smtClean="0"/>
              <a:t>Engagement Message Events</a:t>
            </a:r>
            <a:endParaRPr lang="en-US" dirty="0"/>
          </a:p>
        </p:txBody>
      </p:sp>
      <p:pic>
        <p:nvPicPr>
          <p:cNvPr id="7" name="Picture 6" descr="privacybydesig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52400"/>
            <a:ext cx="2093976" cy="1118606"/>
          </a:xfrm>
          <a:prstGeom prst="rect">
            <a:avLst/>
          </a:prstGeom>
        </p:spPr>
      </p:pic>
      <p:pic>
        <p:nvPicPr>
          <p:cNvPr id="11" name="Picture 10" descr="Screen Shot 2018-06-26 at 8.13.1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076550"/>
            <a:ext cx="5667716" cy="5705250"/>
          </a:xfrm>
          <a:prstGeom prst="rect">
            <a:avLst/>
          </a:prstGeom>
        </p:spPr>
      </p:pic>
      <p:sp>
        <p:nvSpPr>
          <p:cNvPr id="2" name="TextBox 1"/>
          <p:cNvSpPr txBox="1"/>
          <p:nvPr/>
        </p:nvSpPr>
        <p:spPr bwMode="auto">
          <a:xfrm rot="16200000">
            <a:off x="-834556" y="3447090"/>
            <a:ext cx="4065813" cy="523220"/>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R="0" defTabSz="914400" rtl="0" eaLnBrk="1" fontAlgn="base" latinLnBrk="0" hangingPunct="1">
              <a:lnSpc>
                <a:spcPct val="100000"/>
              </a:lnSpc>
              <a:spcBef>
                <a:spcPts val="300"/>
              </a:spcBef>
              <a:spcAft>
                <a:spcPts val="400"/>
              </a:spcAft>
              <a:buSzTx/>
              <a:tabLst/>
            </a:pPr>
            <a:r>
              <a:rPr kumimoji="0" lang="en-US" sz="2800" b="0" i="0" u="none" strike="noStrike" kern="0" cap="none" spc="0" normalizeH="0" baseline="0" noProof="0" dirty="0" smtClean="0">
                <a:ln>
                  <a:noFill/>
                </a:ln>
                <a:solidFill>
                  <a:srgbClr val="8CBE3C"/>
                </a:solidFill>
                <a:effectLst/>
                <a:uLnTx/>
                <a:uFillTx/>
                <a:latin typeface="+mn-lt"/>
                <a:ea typeface="+mn-ea"/>
                <a:cs typeface="+mn-cs"/>
              </a:rPr>
              <a:t>Enriched Message Event</a:t>
            </a:r>
            <a:endParaRPr kumimoji="0" lang="en-US" sz="2800" b="0" i="0" u="none" strike="noStrike" kern="0" cap="none" spc="0" normalizeH="0" baseline="0" noProof="0" dirty="0" smtClean="0">
              <a:ln>
                <a:noFill/>
              </a:ln>
              <a:solidFill>
                <a:srgbClr val="8CBE3C"/>
              </a:solidFill>
              <a:effectLst/>
              <a:uLnTx/>
              <a:uFillTx/>
              <a:latin typeface="+mn-lt"/>
              <a:ea typeface="+mn-ea"/>
              <a:cs typeface="+mn-cs"/>
            </a:endParaRPr>
          </a:p>
        </p:txBody>
      </p:sp>
      <p:sp>
        <p:nvSpPr>
          <p:cNvPr id="12" name="Rectangle 11"/>
          <p:cNvSpPr/>
          <p:nvPr/>
        </p:nvSpPr>
        <p:spPr bwMode="auto">
          <a:xfrm>
            <a:off x="1676400" y="2590800"/>
            <a:ext cx="5515316" cy="152400"/>
          </a:xfrm>
          <a:prstGeom prst="rect">
            <a:avLst/>
          </a:prstGeom>
          <a:solidFill>
            <a:schemeClr val="accent1">
              <a:alpha val="5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err="1" smtClean="0">
              <a:ln>
                <a:noFill/>
              </a:ln>
              <a:solidFill>
                <a:schemeClr val="accent1"/>
              </a:solidFill>
              <a:effectLst/>
              <a:latin typeface="+mj-lt"/>
            </a:endParaRPr>
          </a:p>
        </p:txBody>
      </p:sp>
      <p:sp>
        <p:nvSpPr>
          <p:cNvPr id="5" name="TextBox 4"/>
          <p:cNvSpPr txBox="1"/>
          <p:nvPr/>
        </p:nvSpPr>
        <p:spPr bwMode="auto">
          <a:xfrm>
            <a:off x="7349716" y="1447800"/>
            <a:ext cx="1608133" cy="2480166"/>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R="0" defTabSz="914400" rtl="0" eaLnBrk="1" fontAlgn="base" latinLnBrk="0" hangingPunct="1">
              <a:lnSpc>
                <a:spcPct val="100000"/>
              </a:lnSpc>
              <a:spcBef>
                <a:spcPts val="300"/>
              </a:spcBef>
              <a:spcAft>
                <a:spcPts val="400"/>
              </a:spcAft>
              <a:buSzTx/>
              <a:tabLst/>
            </a:pPr>
            <a:r>
              <a:rPr lang="en-US" sz="2100" b="1" kern="0" dirty="0" smtClean="0">
                <a:solidFill>
                  <a:schemeClr val="accent1"/>
                </a:solidFill>
                <a:latin typeface="+mn-lt"/>
              </a:rPr>
              <a:t>Strict PII</a:t>
            </a:r>
          </a:p>
          <a:p>
            <a:pPr marL="342900" marR="0" indent="-342900" defTabSz="914400" rtl="0" eaLnBrk="1" fontAlgn="base" latinLnBrk="0" hangingPunct="1">
              <a:lnSpc>
                <a:spcPct val="100000"/>
              </a:lnSpc>
              <a:spcBef>
                <a:spcPts val="300"/>
              </a:spcBef>
              <a:spcAft>
                <a:spcPts val="400"/>
              </a:spcAft>
              <a:buSzTx/>
              <a:buFont typeface="Arial"/>
              <a:buChar char="•"/>
              <a:tabLst/>
            </a:pPr>
            <a:r>
              <a:rPr lang="en-US" sz="2100" kern="0" dirty="0" err="1">
                <a:solidFill>
                  <a:schemeClr val="tx2"/>
                </a:solidFill>
                <a:latin typeface="+mn-lt"/>
              </a:rPr>
              <a:t>r</a:t>
            </a:r>
            <a:r>
              <a:rPr lang="en-US" sz="2100" kern="0" dirty="0" err="1" smtClean="0">
                <a:solidFill>
                  <a:schemeClr val="tx2"/>
                </a:solidFill>
                <a:latin typeface="+mn-lt"/>
              </a:rPr>
              <a:t>cpt_to</a:t>
            </a:r>
            <a:endParaRPr lang="en-US" sz="2100" kern="0" dirty="0" smtClean="0">
              <a:solidFill>
                <a:schemeClr val="tx2"/>
              </a:solidFill>
              <a:latin typeface="+mn-lt"/>
            </a:endParaRPr>
          </a:p>
          <a:p>
            <a:pPr marR="0" defTabSz="914400" rtl="0" eaLnBrk="1" fontAlgn="base" latinLnBrk="0" hangingPunct="1">
              <a:lnSpc>
                <a:spcPct val="100000"/>
              </a:lnSpc>
              <a:spcBef>
                <a:spcPts val="300"/>
              </a:spcBef>
              <a:spcAft>
                <a:spcPts val="400"/>
              </a:spcAft>
              <a:buSzTx/>
              <a:tabLst/>
            </a:pPr>
            <a:endParaRPr kumimoji="0" lang="en-US" sz="2100" b="0" i="0" u="none" strike="noStrike" kern="0" cap="none" spc="0" normalizeH="0" baseline="0" noProof="0" dirty="0">
              <a:ln>
                <a:noFill/>
              </a:ln>
              <a:solidFill>
                <a:schemeClr val="tx2"/>
              </a:solidFill>
              <a:effectLst/>
              <a:uLnTx/>
              <a:uFillTx/>
              <a:latin typeface="+mn-lt"/>
              <a:ea typeface="+mn-ea"/>
              <a:cs typeface="+mn-cs"/>
            </a:endParaRPr>
          </a:p>
          <a:p>
            <a:pPr marR="0" defTabSz="914400" rtl="0" eaLnBrk="1" fontAlgn="base" latinLnBrk="0" hangingPunct="1">
              <a:lnSpc>
                <a:spcPct val="100000"/>
              </a:lnSpc>
              <a:spcBef>
                <a:spcPts val="300"/>
              </a:spcBef>
              <a:spcAft>
                <a:spcPts val="400"/>
              </a:spcAft>
              <a:buSzTx/>
              <a:tabLst/>
            </a:pPr>
            <a:r>
              <a:rPr kumimoji="0" lang="en-US" sz="2100" b="1" i="0" u="none" strike="noStrike" kern="0" cap="none" spc="0" normalizeH="0" baseline="0" noProof="0" dirty="0" smtClean="0">
                <a:ln>
                  <a:noFill/>
                </a:ln>
                <a:solidFill>
                  <a:srgbClr val="379BD7"/>
                </a:solidFill>
                <a:effectLst/>
                <a:uLnTx/>
                <a:uFillTx/>
                <a:latin typeface="+mn-lt"/>
                <a:ea typeface="+mn-ea"/>
                <a:cs typeface="+mn-cs"/>
              </a:rPr>
              <a:t>Possible PII</a:t>
            </a:r>
          </a:p>
          <a:p>
            <a:pPr marL="342900" indent="-342900">
              <a:spcBef>
                <a:spcPts val="300"/>
              </a:spcBef>
              <a:spcAft>
                <a:spcPts val="400"/>
              </a:spcAft>
              <a:buFont typeface="Arial"/>
              <a:buChar char="•"/>
            </a:pPr>
            <a:r>
              <a:rPr lang="en-US" sz="2100" kern="0" dirty="0" err="1" smtClean="0">
                <a:solidFill>
                  <a:schemeClr val="tx2"/>
                </a:solidFill>
              </a:rPr>
              <a:t>rcpt_meta</a:t>
            </a:r>
            <a:endParaRPr lang="en-US" sz="2100" kern="0" dirty="0">
              <a:solidFill>
                <a:schemeClr val="tx2"/>
              </a:solidFill>
              <a:latin typeface="+mn-lt"/>
            </a:endParaRPr>
          </a:p>
          <a:p>
            <a:pPr marL="342900" indent="-342900">
              <a:spcBef>
                <a:spcPts val="300"/>
              </a:spcBef>
              <a:spcAft>
                <a:spcPts val="400"/>
              </a:spcAft>
              <a:buFont typeface="Arial"/>
              <a:buChar char="•"/>
            </a:pPr>
            <a:r>
              <a:rPr lang="en-US" sz="2100" kern="0" dirty="0" err="1">
                <a:solidFill>
                  <a:schemeClr val="tx2"/>
                </a:solidFill>
                <a:latin typeface="+mn-lt"/>
              </a:rPr>
              <a:t>g</a:t>
            </a:r>
            <a:r>
              <a:rPr lang="en-US" sz="2100" kern="0" dirty="0" err="1" smtClean="0">
                <a:solidFill>
                  <a:schemeClr val="tx2"/>
                </a:solidFill>
                <a:latin typeface="+mn-lt"/>
              </a:rPr>
              <a:t>eo_ip</a:t>
            </a:r>
            <a:endParaRPr lang="en-US" sz="2100" kern="0" dirty="0">
              <a:solidFill>
                <a:schemeClr val="tx2"/>
              </a:solidFill>
            </a:endParaRPr>
          </a:p>
        </p:txBody>
      </p:sp>
      <p:sp>
        <p:nvSpPr>
          <p:cNvPr id="14" name="Rectangle 13"/>
          <p:cNvSpPr/>
          <p:nvPr/>
        </p:nvSpPr>
        <p:spPr bwMode="auto">
          <a:xfrm>
            <a:off x="1667933" y="4419600"/>
            <a:ext cx="5515316" cy="152400"/>
          </a:xfrm>
          <a:prstGeom prst="rect">
            <a:avLst/>
          </a:prstGeom>
          <a:solidFill>
            <a:schemeClr val="accent1">
              <a:alpha val="5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err="1" smtClean="0">
              <a:ln>
                <a:noFill/>
              </a:ln>
              <a:solidFill>
                <a:schemeClr val="accent1"/>
              </a:solidFill>
              <a:effectLst/>
              <a:latin typeface="+mj-lt"/>
            </a:endParaRPr>
          </a:p>
        </p:txBody>
      </p:sp>
      <p:sp>
        <p:nvSpPr>
          <p:cNvPr id="15" name="Rectangle 14"/>
          <p:cNvSpPr/>
          <p:nvPr/>
        </p:nvSpPr>
        <p:spPr bwMode="auto">
          <a:xfrm>
            <a:off x="1676400" y="4114800"/>
            <a:ext cx="5515316" cy="152400"/>
          </a:xfrm>
          <a:prstGeom prst="rect">
            <a:avLst/>
          </a:prstGeom>
          <a:solidFill>
            <a:schemeClr val="accent1">
              <a:alpha val="5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err="1" smtClean="0">
              <a:ln>
                <a:noFill/>
              </a:ln>
              <a:solidFill>
                <a:schemeClr val="accent1"/>
              </a:solidFill>
              <a:effectLst/>
              <a:latin typeface="+mj-lt"/>
            </a:endParaRPr>
          </a:p>
        </p:txBody>
      </p:sp>
    </p:spTree>
    <p:extLst>
      <p:ext uri="{BB962C8B-B14F-4D97-AF65-F5344CB8AC3E}">
        <p14:creationId xmlns:p14="http://schemas.microsoft.com/office/powerpoint/2010/main" val="67581110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rivacybydesig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2093976" cy="1118606"/>
          </a:xfrm>
          <a:prstGeom prst="rect">
            <a:avLst/>
          </a:prstGeom>
        </p:spPr>
      </p:pic>
      <p:sp>
        <p:nvSpPr>
          <p:cNvPr id="3" name="Text Placeholder 2"/>
          <p:cNvSpPr>
            <a:spLocks noGrp="1"/>
          </p:cNvSpPr>
          <p:nvPr>
            <p:ph type="body" sz="quarter" idx="13"/>
          </p:nvPr>
        </p:nvSpPr>
        <p:spPr>
          <a:xfrm>
            <a:off x="585216" y="1066800"/>
            <a:ext cx="8293608" cy="5498942"/>
          </a:xfrm>
        </p:spPr>
        <p:txBody>
          <a:bodyPr/>
          <a:lstStyle/>
          <a:p>
            <a:r>
              <a:rPr lang="en-US" sz="2000" dirty="0" smtClean="0">
                <a:solidFill>
                  <a:srgbClr val="8CBE3C"/>
                </a:solidFill>
              </a:rPr>
              <a:t>Privacy By Design Is a Brand Benefit!</a:t>
            </a:r>
          </a:p>
          <a:p>
            <a:pPr marL="342900" indent="-342900">
              <a:buFontTx/>
              <a:buChar char="-"/>
            </a:pPr>
            <a:r>
              <a:rPr lang="en-US" sz="2000" dirty="0" smtClean="0"/>
              <a:t>Understand What Is/Is Not PII, And What May </a:t>
            </a:r>
            <a:r>
              <a:rPr lang="en-US" sz="2000" dirty="0" smtClean="0">
                <a:solidFill>
                  <a:srgbClr val="379BD7"/>
                </a:solidFill>
              </a:rPr>
              <a:t>Feel</a:t>
            </a:r>
            <a:r>
              <a:rPr lang="en-US" sz="2000" dirty="0" smtClean="0"/>
              <a:t> Like PII To the Individual </a:t>
            </a:r>
          </a:p>
          <a:p>
            <a:pPr marL="342900" indent="-342900">
              <a:buFontTx/>
              <a:buChar char="-"/>
            </a:pPr>
            <a:r>
              <a:rPr lang="en-US" sz="2000" dirty="0" smtClean="0"/>
              <a:t>Stop Storing Non-</a:t>
            </a:r>
            <a:r>
              <a:rPr lang="en-US" sz="2000" dirty="0" err="1" smtClean="0"/>
              <a:t>Anonymized</a:t>
            </a:r>
            <a:r>
              <a:rPr lang="en-US" sz="2000" dirty="0" smtClean="0"/>
              <a:t> PII, </a:t>
            </a:r>
            <a:r>
              <a:rPr lang="en-US" sz="2000" dirty="0"/>
              <a:t>W</a:t>
            </a:r>
            <a:r>
              <a:rPr lang="en-US" sz="2000" dirty="0" smtClean="0"/>
              <a:t>herever </a:t>
            </a:r>
            <a:r>
              <a:rPr lang="en-US" sz="2000" dirty="0"/>
              <a:t>P</a:t>
            </a:r>
            <a:r>
              <a:rPr lang="en-US" sz="2000" dirty="0" smtClean="0"/>
              <a:t>ossible</a:t>
            </a:r>
          </a:p>
          <a:p>
            <a:pPr marL="342900" indent="-342900">
              <a:buFontTx/>
              <a:buChar char="-"/>
            </a:pPr>
            <a:r>
              <a:rPr lang="en-US" sz="2000" dirty="0" smtClean="0"/>
              <a:t>Encode PII, Encrypt, or Hash PII You </a:t>
            </a:r>
            <a:r>
              <a:rPr lang="en-US" sz="2000" dirty="0"/>
              <a:t>N</a:t>
            </a:r>
            <a:r>
              <a:rPr lang="en-US" sz="2000" dirty="0" smtClean="0"/>
              <a:t>eed </a:t>
            </a:r>
            <a:r>
              <a:rPr lang="en-US" sz="2000" dirty="0"/>
              <a:t>T</a:t>
            </a:r>
            <a:r>
              <a:rPr lang="en-US" sz="2000" dirty="0" smtClean="0"/>
              <a:t>o </a:t>
            </a:r>
            <a:r>
              <a:rPr lang="en-US" sz="2000" dirty="0"/>
              <a:t>K</a:t>
            </a:r>
            <a:r>
              <a:rPr lang="en-US" sz="2000" dirty="0" smtClean="0"/>
              <a:t>eep</a:t>
            </a:r>
            <a:endParaRPr lang="en-US" sz="2000" dirty="0"/>
          </a:p>
          <a:p>
            <a:pPr marL="342900" indent="-342900">
              <a:buFontTx/>
              <a:buChar char="-"/>
            </a:pPr>
            <a:r>
              <a:rPr lang="en-US" sz="2000" dirty="0" smtClean="0"/>
              <a:t>Aggregate Data Wherever Possible</a:t>
            </a:r>
          </a:p>
          <a:p>
            <a:pPr marL="342900" indent="-342900">
              <a:buFontTx/>
              <a:buChar char="-"/>
            </a:pPr>
            <a:r>
              <a:rPr lang="en-US" sz="2000" dirty="0" smtClean="0"/>
              <a:t>Amend R&amp;D, User Story, Or Other Artifact Documents To Include Callout For Data Management</a:t>
            </a:r>
          </a:p>
          <a:p>
            <a:pPr marL="342900" indent="-342900">
              <a:buFontTx/>
              <a:buChar char="-"/>
            </a:pPr>
            <a:r>
              <a:rPr lang="en-US" sz="2000" dirty="0" smtClean="0"/>
              <a:t>Make The DPO Your Best Friend </a:t>
            </a:r>
          </a:p>
          <a:p>
            <a:pPr marL="342900" indent="-342900">
              <a:buFontTx/>
              <a:buChar char="-"/>
            </a:pPr>
            <a:r>
              <a:rPr lang="en-US" sz="2000" dirty="0">
                <a:solidFill>
                  <a:schemeClr val="accent1"/>
                </a:solidFill>
              </a:rPr>
              <a:t>Build The Ability To Self-Serve Delete Requests First! </a:t>
            </a:r>
            <a:endParaRPr lang="en-US" sz="2000" dirty="0" smtClean="0">
              <a:solidFill>
                <a:schemeClr val="accent1"/>
              </a:solidFill>
            </a:endParaRPr>
          </a:p>
          <a:p>
            <a:pPr marL="342900" indent="-342900">
              <a:buFontTx/>
              <a:buChar char="-"/>
            </a:pPr>
            <a:r>
              <a:rPr lang="en-US" sz="2000" dirty="0" smtClean="0">
                <a:solidFill>
                  <a:schemeClr val="accent1"/>
                </a:solidFill>
              </a:rPr>
              <a:t>Better Yet, Have Data Roll-Off Within 30 Days! </a:t>
            </a:r>
            <a:endParaRPr lang="en-US" sz="2000" dirty="0">
              <a:solidFill>
                <a:schemeClr val="accent1"/>
              </a:solidFill>
            </a:endParaRPr>
          </a:p>
          <a:p>
            <a:pPr marL="342900" indent="-342900">
              <a:buFontTx/>
              <a:buChar char="-"/>
            </a:pPr>
            <a:endParaRPr lang="en-US" sz="2000" dirty="0"/>
          </a:p>
        </p:txBody>
      </p:sp>
      <p:sp>
        <p:nvSpPr>
          <p:cNvPr id="5" name="Title 1"/>
          <p:cNvSpPr>
            <a:spLocks noGrp="1"/>
          </p:cNvSpPr>
          <p:nvPr>
            <p:ph type="title"/>
          </p:nvPr>
        </p:nvSpPr>
        <p:spPr>
          <a:xfrm>
            <a:off x="2450592" y="304040"/>
            <a:ext cx="8293608" cy="831850"/>
          </a:xfrm>
        </p:spPr>
        <p:txBody>
          <a:bodyPr anchor="ctr"/>
          <a:lstStyle/>
          <a:p>
            <a:r>
              <a:rPr lang="en-US" dirty="0" smtClean="0"/>
              <a:t>Privacy by design – Doing It Right </a:t>
            </a:r>
            <a:endParaRPr lang="en-US" dirty="0"/>
          </a:p>
        </p:txBody>
      </p:sp>
    </p:spTree>
    <p:extLst>
      <p:ext uri="{BB962C8B-B14F-4D97-AF65-F5344CB8AC3E}">
        <p14:creationId xmlns:p14="http://schemas.microsoft.com/office/powerpoint/2010/main" val="262194254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55600"/>
            <a:ext cx="8293608" cy="831850"/>
          </a:xfrm>
        </p:spPr>
        <p:txBody>
          <a:bodyPr anchor="ctr"/>
          <a:lstStyle/>
          <a:p>
            <a:r>
              <a:rPr lang="en-US" dirty="0" smtClean="0"/>
              <a:t>Innovation</a:t>
            </a:r>
            <a:endParaRPr lang="en-US" dirty="0"/>
          </a:p>
        </p:txBody>
      </p:sp>
      <p:pic>
        <p:nvPicPr>
          <p:cNvPr id="5" name="Picture 4" descr="Screen Shot 2018-06-25 at 9.21.01 PM.png"/>
          <p:cNvPicPr>
            <a:picLocks noChangeAspect="1"/>
          </p:cNvPicPr>
          <p:nvPr/>
        </p:nvPicPr>
        <p:blipFill rotWithShape="1">
          <a:blip r:embed="rId3">
            <a:clrChange>
              <a:clrFrom>
                <a:srgbClr val="F5E8E2"/>
              </a:clrFrom>
              <a:clrTo>
                <a:srgbClr val="F5E8E2">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6452" t="4507" r="6854" b="7042"/>
          <a:stretch/>
        </p:blipFill>
        <p:spPr>
          <a:xfrm>
            <a:off x="990601" y="152400"/>
            <a:ext cx="914400" cy="1335449"/>
          </a:xfrm>
          <a:prstGeom prst="rect">
            <a:avLst/>
          </a:prstGeom>
        </p:spPr>
      </p:pic>
      <p:grpSp>
        <p:nvGrpSpPr>
          <p:cNvPr id="9" name="Group 8"/>
          <p:cNvGrpSpPr/>
          <p:nvPr/>
        </p:nvGrpSpPr>
        <p:grpSpPr>
          <a:xfrm>
            <a:off x="0" y="1600199"/>
            <a:ext cx="9144000" cy="4800601"/>
            <a:chOff x="0" y="1600199"/>
            <a:chExt cx="9144000" cy="4800601"/>
          </a:xfrm>
        </p:grpSpPr>
        <p:pic>
          <p:nvPicPr>
            <p:cNvPr id="7" name="Picture 6" descr="Data_funnel.jpg"/>
            <p:cNvPicPr>
              <a:picLocks noChangeAspect="1"/>
            </p:cNvPicPr>
            <p:nvPr/>
          </p:nvPicPr>
          <p:blipFill rotWithShape="1">
            <a:blip r:embed="rId4">
              <a:extLst>
                <a:ext uri="{28A0092B-C50C-407E-A947-70E740481C1C}">
                  <a14:useLocalDpi xmlns:a14="http://schemas.microsoft.com/office/drawing/2010/main" val="0"/>
                </a:ext>
              </a:extLst>
            </a:blip>
            <a:srcRect r="25134"/>
            <a:stretch/>
          </p:blipFill>
          <p:spPr>
            <a:xfrm>
              <a:off x="2296795" y="1600200"/>
              <a:ext cx="6847205" cy="4800600"/>
            </a:xfrm>
            <a:prstGeom prst="rect">
              <a:avLst/>
            </a:prstGeom>
          </p:spPr>
        </p:pic>
        <p:pic>
          <p:nvPicPr>
            <p:cNvPr id="8" name="Picture 7" descr="Data_funnel.jpg"/>
            <p:cNvPicPr>
              <a:picLocks noChangeAspect="1"/>
            </p:cNvPicPr>
            <p:nvPr/>
          </p:nvPicPr>
          <p:blipFill rotWithShape="1">
            <a:blip r:embed="rId4">
              <a:extLst>
                <a:ext uri="{28A0092B-C50C-407E-A947-70E740481C1C}">
                  <a14:useLocalDpi xmlns:a14="http://schemas.microsoft.com/office/drawing/2010/main" val="0"/>
                </a:ext>
              </a:extLst>
            </a:blip>
            <a:srcRect l="73623" t="2212"/>
            <a:stretch/>
          </p:blipFill>
          <p:spPr>
            <a:xfrm>
              <a:off x="0" y="1600199"/>
              <a:ext cx="2311400" cy="4800601"/>
            </a:xfrm>
            <a:prstGeom prst="rect">
              <a:avLst/>
            </a:prstGeom>
          </p:spPr>
        </p:pic>
      </p:grpSp>
      <p:sp>
        <p:nvSpPr>
          <p:cNvPr id="10" name="TextBox 9"/>
          <p:cNvSpPr txBox="1"/>
          <p:nvPr/>
        </p:nvSpPr>
        <p:spPr bwMode="auto">
          <a:xfrm>
            <a:off x="381000" y="2514600"/>
            <a:ext cx="3962400" cy="301621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R="0" algn="r" defTabSz="914400" rtl="0" eaLnBrk="1" fontAlgn="base" latinLnBrk="0" hangingPunct="1">
              <a:lnSpc>
                <a:spcPct val="100000"/>
              </a:lnSpc>
              <a:spcBef>
                <a:spcPts val="300"/>
              </a:spcBef>
              <a:spcAft>
                <a:spcPts val="400"/>
              </a:spcAft>
              <a:buSzTx/>
              <a:tabLst/>
            </a:pPr>
            <a:r>
              <a:rPr kumimoji="0" lang="en-US" sz="3800" b="0" i="0" u="none" strike="noStrike" kern="0" cap="none" spc="0" normalizeH="0" baseline="0" noProof="0" dirty="0" smtClean="0">
                <a:ln>
                  <a:noFill/>
                </a:ln>
                <a:solidFill>
                  <a:schemeClr val="bg1"/>
                </a:solidFill>
                <a:effectLst/>
                <a:uLnTx/>
                <a:uFillTx/>
                <a:latin typeface="+mn-lt"/>
              </a:rPr>
              <a:t>Data </a:t>
            </a:r>
            <a:r>
              <a:rPr lang="en-US" sz="3800" kern="0" dirty="0" smtClean="0">
                <a:solidFill>
                  <a:schemeClr val="bg1"/>
                </a:solidFill>
                <a:latin typeface="+mn-lt"/>
              </a:rPr>
              <a:t>Is The </a:t>
            </a:r>
            <a:r>
              <a:rPr lang="en-US" sz="3800" kern="0" dirty="0" smtClean="0">
                <a:solidFill>
                  <a:schemeClr val="accent2"/>
                </a:solidFill>
                <a:latin typeface="+mn-lt"/>
              </a:rPr>
              <a:t>Fuel </a:t>
            </a:r>
            <a:r>
              <a:rPr lang="en-US" sz="3800" kern="0" dirty="0" smtClean="0">
                <a:solidFill>
                  <a:schemeClr val="bg1"/>
                </a:solidFill>
                <a:latin typeface="+mn-lt"/>
              </a:rPr>
              <a:t>That Powers Much Of Our Technological </a:t>
            </a:r>
            <a:r>
              <a:rPr lang="en-US" sz="3800" kern="0" dirty="0" smtClean="0">
                <a:solidFill>
                  <a:srgbClr val="FA6423"/>
                </a:solidFill>
                <a:latin typeface="+mn-lt"/>
              </a:rPr>
              <a:t>Progress</a:t>
            </a:r>
            <a:endParaRPr kumimoji="0" lang="en-US" sz="3800" b="0" i="0" u="none" strike="noStrike" kern="0" cap="none" spc="0" normalizeH="0" baseline="0" noProof="0" dirty="0" smtClean="0">
              <a:ln>
                <a:noFill/>
              </a:ln>
              <a:solidFill>
                <a:srgbClr val="FA6423"/>
              </a:solidFill>
              <a:effectLst/>
              <a:uLnTx/>
              <a:uFillTx/>
              <a:latin typeface="+mn-lt"/>
            </a:endParaRPr>
          </a:p>
        </p:txBody>
      </p:sp>
    </p:spTree>
    <p:extLst>
      <p:ext uri="{BB962C8B-B14F-4D97-AF65-F5344CB8AC3E}">
        <p14:creationId xmlns:p14="http://schemas.microsoft.com/office/powerpoint/2010/main" val="138076871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133600" y="355600"/>
            <a:ext cx="8293608" cy="831850"/>
          </a:xfrm>
        </p:spPr>
        <p:txBody>
          <a:bodyPr anchor="ctr"/>
          <a:lstStyle/>
          <a:p>
            <a:r>
              <a:rPr lang="en-US" dirty="0" smtClean="0"/>
              <a:t>Innovation – In Practice:</a:t>
            </a:r>
            <a:br>
              <a:rPr lang="en-US" dirty="0" smtClean="0"/>
            </a:br>
            <a:r>
              <a:rPr lang="en-US" dirty="0" smtClean="0"/>
              <a:t>Smart Send</a:t>
            </a:r>
            <a:endParaRPr lang="en-US" dirty="0"/>
          </a:p>
        </p:txBody>
      </p:sp>
      <p:pic>
        <p:nvPicPr>
          <p:cNvPr id="7" name="Picture 6" descr="Screen Shot 2018-06-25 at 9.21.01 PM.png"/>
          <p:cNvPicPr>
            <a:picLocks noChangeAspect="1"/>
          </p:cNvPicPr>
          <p:nvPr/>
        </p:nvPicPr>
        <p:blipFill rotWithShape="1">
          <a:blip r:embed="rId3">
            <a:clrChange>
              <a:clrFrom>
                <a:srgbClr val="F5E8E2"/>
              </a:clrFrom>
              <a:clrTo>
                <a:srgbClr val="F5E8E2">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6452" t="4507" r="6854" b="7042"/>
          <a:stretch/>
        </p:blipFill>
        <p:spPr>
          <a:xfrm>
            <a:off x="990601" y="152400"/>
            <a:ext cx="914400" cy="1335449"/>
          </a:xfrm>
          <a:prstGeom prst="rect">
            <a:avLst/>
          </a:prstGeom>
        </p:spPr>
      </p:pic>
      <p:pic>
        <p:nvPicPr>
          <p:cNvPr id="8" name="Picture 7" descr="Screen Shot 2018-06-26 at 6.21.4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800" y="1676400"/>
            <a:ext cx="7645400" cy="4724400"/>
          </a:xfrm>
          <a:prstGeom prst="rect">
            <a:avLst/>
          </a:prstGeom>
        </p:spPr>
      </p:pic>
    </p:spTree>
    <p:extLst>
      <p:ext uri="{BB962C8B-B14F-4D97-AF65-F5344CB8AC3E}">
        <p14:creationId xmlns:p14="http://schemas.microsoft.com/office/powerpoint/2010/main" val="52332418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33400" y="1828800"/>
            <a:ext cx="8293608" cy="3347839"/>
          </a:xfrm>
        </p:spPr>
        <p:txBody>
          <a:bodyPr/>
          <a:lstStyle/>
          <a:p>
            <a:pPr marL="342900" indent="-342900">
              <a:buFont typeface="Arial"/>
              <a:buChar char="•"/>
            </a:pPr>
            <a:r>
              <a:rPr lang="en-US" dirty="0" smtClean="0"/>
              <a:t>Ran Tests On 10 Days Worth Of Data (What We Initially Stored) To See If There Was Any Value</a:t>
            </a:r>
          </a:p>
          <a:p>
            <a:pPr marL="342900" indent="-342900">
              <a:buFont typeface="Arial"/>
              <a:buChar char="•"/>
            </a:pPr>
            <a:r>
              <a:rPr lang="en-US" dirty="0" smtClean="0"/>
              <a:t>Lined Up Customer Interest For Sharing and Using Service</a:t>
            </a:r>
          </a:p>
          <a:p>
            <a:pPr marL="342900" indent="-342900">
              <a:buFont typeface="Arial"/>
              <a:buChar char="•"/>
            </a:pPr>
            <a:r>
              <a:rPr lang="en-US" dirty="0" smtClean="0"/>
              <a:t>False-Started Backfilling Data That Wasn’t Hashed</a:t>
            </a:r>
            <a:r>
              <a:rPr lang="is-IS" dirty="0" smtClean="0"/>
              <a:t>….so...</a:t>
            </a:r>
            <a:endParaRPr lang="en-US" dirty="0" smtClean="0"/>
          </a:p>
          <a:p>
            <a:pPr marL="342900" indent="-342900">
              <a:buFont typeface="Arial"/>
              <a:buChar char="•"/>
            </a:pPr>
            <a:r>
              <a:rPr lang="en-US" dirty="0" smtClean="0"/>
              <a:t>Re-implemented Data Backfill From The Data Lake With Hashed </a:t>
            </a:r>
            <a:r>
              <a:rPr lang="en-US" dirty="0" err="1" smtClean="0"/>
              <a:t>rcpt_to</a:t>
            </a:r>
            <a:endParaRPr lang="en-US" dirty="0" smtClean="0"/>
          </a:p>
          <a:p>
            <a:pPr marL="342900" indent="-342900">
              <a:buFont typeface="Arial"/>
              <a:buChar char="•"/>
            </a:pPr>
            <a:r>
              <a:rPr lang="en-US" dirty="0" smtClean="0"/>
              <a:t>Deployed To Beta And Continuing To Develop New Enhancements!</a:t>
            </a:r>
            <a:endParaRPr lang="en-US" dirty="0"/>
          </a:p>
        </p:txBody>
      </p:sp>
      <p:sp>
        <p:nvSpPr>
          <p:cNvPr id="5" name="Title 1"/>
          <p:cNvSpPr>
            <a:spLocks noGrp="1"/>
          </p:cNvSpPr>
          <p:nvPr>
            <p:ph type="title"/>
          </p:nvPr>
        </p:nvSpPr>
        <p:spPr>
          <a:xfrm>
            <a:off x="2133600" y="355600"/>
            <a:ext cx="8293608" cy="831850"/>
          </a:xfrm>
        </p:spPr>
        <p:txBody>
          <a:bodyPr anchor="ctr"/>
          <a:lstStyle/>
          <a:p>
            <a:r>
              <a:rPr lang="en-US" dirty="0" smtClean="0"/>
              <a:t>Innovation – In Practice:</a:t>
            </a:r>
            <a:br>
              <a:rPr lang="en-US" dirty="0" smtClean="0"/>
            </a:br>
            <a:r>
              <a:rPr lang="en-US" dirty="0" smtClean="0"/>
              <a:t>Smart Send</a:t>
            </a:r>
            <a:endParaRPr lang="en-US" dirty="0"/>
          </a:p>
        </p:txBody>
      </p:sp>
      <p:pic>
        <p:nvPicPr>
          <p:cNvPr id="7" name="Picture 6" descr="Screen Shot 2018-06-25 at 9.21.01 PM.png"/>
          <p:cNvPicPr>
            <a:picLocks noChangeAspect="1"/>
          </p:cNvPicPr>
          <p:nvPr/>
        </p:nvPicPr>
        <p:blipFill rotWithShape="1">
          <a:blip r:embed="rId3">
            <a:clrChange>
              <a:clrFrom>
                <a:srgbClr val="F5E8E2"/>
              </a:clrFrom>
              <a:clrTo>
                <a:srgbClr val="F5E8E2">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6452" t="4507" r="6854" b="7042"/>
          <a:stretch/>
        </p:blipFill>
        <p:spPr>
          <a:xfrm>
            <a:off x="990601" y="152400"/>
            <a:ext cx="914400" cy="1335449"/>
          </a:xfrm>
          <a:prstGeom prst="rect">
            <a:avLst/>
          </a:prstGeom>
        </p:spPr>
      </p:pic>
    </p:spTree>
    <p:extLst>
      <p:ext uri="{BB962C8B-B14F-4D97-AF65-F5344CB8AC3E}">
        <p14:creationId xmlns:p14="http://schemas.microsoft.com/office/powerpoint/2010/main" val="262343496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orporate-innovation-small.png"/>
          <p:cNvPicPr>
            <a:picLocks noChangeAspect="1"/>
          </p:cNvPicPr>
          <p:nvPr/>
        </p:nvPicPr>
        <p:blipFill>
          <a:blip r:embed="rId2">
            <a:alphaModFix amt="68000"/>
            <a:extLst>
              <a:ext uri="{28A0092B-C50C-407E-A947-70E740481C1C}">
                <a14:useLocalDpi xmlns:a14="http://schemas.microsoft.com/office/drawing/2010/main" val="0"/>
              </a:ext>
            </a:extLst>
          </a:blip>
          <a:stretch>
            <a:fillRect/>
          </a:stretch>
        </p:blipFill>
        <p:spPr>
          <a:xfrm>
            <a:off x="0" y="1405636"/>
            <a:ext cx="9144000" cy="5084064"/>
          </a:xfrm>
          <a:prstGeom prst="rect">
            <a:avLst/>
          </a:prstGeom>
        </p:spPr>
      </p:pic>
      <p:sp>
        <p:nvSpPr>
          <p:cNvPr id="3" name="Text Placeholder 2"/>
          <p:cNvSpPr>
            <a:spLocks noGrp="1"/>
          </p:cNvSpPr>
          <p:nvPr>
            <p:ph type="body" sz="quarter" idx="13"/>
          </p:nvPr>
        </p:nvSpPr>
        <p:spPr>
          <a:xfrm>
            <a:off x="304800" y="1889864"/>
            <a:ext cx="6096000" cy="4125232"/>
          </a:xfrm>
        </p:spPr>
        <p:txBody>
          <a:bodyPr/>
          <a:lstStyle/>
          <a:p>
            <a:pPr marL="457200" indent="-457200">
              <a:buClr>
                <a:schemeClr val="bg1"/>
              </a:buClr>
              <a:buFont typeface="Arial"/>
              <a:buChar char="•"/>
            </a:pPr>
            <a:r>
              <a:rPr lang="en-US" sz="2800" dirty="0" smtClean="0">
                <a:solidFill>
                  <a:schemeClr val="bg1"/>
                </a:solidFill>
              </a:rPr>
              <a:t>Experiment With Shorter Windows Of Data To Determine Value</a:t>
            </a:r>
          </a:p>
          <a:p>
            <a:pPr marL="457200" indent="-457200">
              <a:buClr>
                <a:schemeClr val="bg1"/>
              </a:buClr>
              <a:buFont typeface="Arial"/>
              <a:buChar char="•"/>
            </a:pPr>
            <a:r>
              <a:rPr lang="en-US" sz="2800" dirty="0" smtClean="0">
                <a:solidFill>
                  <a:schemeClr val="bg1"/>
                </a:solidFill>
              </a:rPr>
              <a:t>Communicate Early and Often With Your DPO</a:t>
            </a:r>
          </a:p>
          <a:p>
            <a:pPr marL="457200" indent="-457200">
              <a:buClr>
                <a:schemeClr val="bg1"/>
              </a:buClr>
              <a:buFont typeface="Arial"/>
              <a:buChar char="•"/>
            </a:pPr>
            <a:r>
              <a:rPr lang="en-US" sz="2800" dirty="0" smtClean="0">
                <a:solidFill>
                  <a:schemeClr val="bg1"/>
                </a:solidFill>
              </a:rPr>
              <a:t>Maintain Accountability</a:t>
            </a:r>
          </a:p>
          <a:p>
            <a:pPr marL="457200" indent="-457200">
              <a:buClr>
                <a:schemeClr val="bg1"/>
              </a:buClr>
              <a:buFont typeface="Arial"/>
              <a:buChar char="•"/>
            </a:pPr>
            <a:r>
              <a:rPr lang="en-US" sz="2800" dirty="0" smtClean="0">
                <a:solidFill>
                  <a:schemeClr val="bg1"/>
                </a:solidFill>
              </a:rPr>
              <a:t>Ensure You’re Implementing Privacy By Design</a:t>
            </a:r>
          </a:p>
          <a:p>
            <a:pPr marL="457200" indent="-457200">
              <a:buClr>
                <a:schemeClr val="bg1"/>
              </a:buClr>
              <a:buFont typeface="Arial"/>
              <a:buChar char="•"/>
            </a:pPr>
            <a:r>
              <a:rPr lang="en-US" sz="2800" dirty="0" smtClean="0">
                <a:solidFill>
                  <a:schemeClr val="accent1">
                    <a:lumMod val="60000"/>
                    <a:lumOff val="40000"/>
                  </a:schemeClr>
                </a:solidFill>
              </a:rPr>
              <a:t>Don’t Be Afraid! </a:t>
            </a:r>
            <a:endParaRPr lang="en-US" sz="2800" dirty="0">
              <a:solidFill>
                <a:schemeClr val="accent1">
                  <a:lumMod val="60000"/>
                  <a:lumOff val="40000"/>
                </a:schemeClr>
              </a:solidFill>
            </a:endParaRPr>
          </a:p>
        </p:txBody>
      </p:sp>
      <p:sp>
        <p:nvSpPr>
          <p:cNvPr id="5" name="Title 1"/>
          <p:cNvSpPr>
            <a:spLocks noGrp="1"/>
          </p:cNvSpPr>
          <p:nvPr>
            <p:ph type="title"/>
          </p:nvPr>
        </p:nvSpPr>
        <p:spPr>
          <a:xfrm>
            <a:off x="2286000" y="355600"/>
            <a:ext cx="8293608" cy="831850"/>
          </a:xfrm>
        </p:spPr>
        <p:txBody>
          <a:bodyPr anchor="ctr"/>
          <a:lstStyle/>
          <a:p>
            <a:r>
              <a:rPr lang="en-US" dirty="0" smtClean="0"/>
              <a:t>Innovation – Doing it Right </a:t>
            </a:r>
            <a:endParaRPr lang="en-US" dirty="0"/>
          </a:p>
        </p:txBody>
      </p:sp>
      <p:pic>
        <p:nvPicPr>
          <p:cNvPr id="7" name="Picture 6" descr="Screen Shot 2018-06-25 at 9.21.01 PM.png"/>
          <p:cNvPicPr>
            <a:picLocks noChangeAspect="1"/>
          </p:cNvPicPr>
          <p:nvPr/>
        </p:nvPicPr>
        <p:blipFill rotWithShape="1">
          <a:blip r:embed="rId3">
            <a:clrChange>
              <a:clrFrom>
                <a:srgbClr val="F5E8E2"/>
              </a:clrFrom>
              <a:clrTo>
                <a:srgbClr val="F5E8E2">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6452" t="4507" r="6854" b="7042"/>
          <a:stretch/>
        </p:blipFill>
        <p:spPr>
          <a:xfrm>
            <a:off x="990601" y="152400"/>
            <a:ext cx="914400" cy="1335449"/>
          </a:xfrm>
          <a:prstGeom prst="rect">
            <a:avLst/>
          </a:prstGeom>
        </p:spPr>
      </p:pic>
    </p:spTree>
    <p:extLst>
      <p:ext uri="{BB962C8B-B14F-4D97-AF65-F5344CB8AC3E}">
        <p14:creationId xmlns:p14="http://schemas.microsoft.com/office/powerpoint/2010/main" val="404098477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01104273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Regulations vs. Innovation</a:t>
            </a:r>
            <a:endParaRPr lang="en-US" dirty="0"/>
          </a:p>
        </p:txBody>
      </p:sp>
      <p:pic>
        <p:nvPicPr>
          <p:cNvPr id="5" name="Picture 4" descr="kisspng-boxing-glove-clip-art-boxing-gloves-5abdb5b2931cf9.38149577152238225860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828800"/>
            <a:ext cx="3862552" cy="2489200"/>
          </a:xfrm>
          <a:prstGeom prst="rect">
            <a:avLst/>
          </a:prstGeom>
        </p:spPr>
      </p:pic>
      <p:pic>
        <p:nvPicPr>
          <p:cNvPr id="6" name="Picture 5" descr="kisspng-boxing-glove-clip-art-boxing-gloves-5abdb5b2931cf9.38149577152238225860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016272" y="1828800"/>
            <a:ext cx="3862552" cy="2489200"/>
          </a:xfrm>
          <a:prstGeom prst="rect">
            <a:avLst/>
          </a:prstGeom>
        </p:spPr>
      </p:pic>
      <p:sp>
        <p:nvSpPr>
          <p:cNvPr id="7" name="TextBox 6"/>
          <p:cNvSpPr txBox="1"/>
          <p:nvPr/>
        </p:nvSpPr>
        <p:spPr bwMode="auto">
          <a:xfrm rot="16200000">
            <a:off x="1383062" y="2754662"/>
            <a:ext cx="2438400" cy="104387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100000"/>
              </a:lnSpc>
              <a:spcBef>
                <a:spcPts val="300"/>
              </a:spcBef>
              <a:spcAft>
                <a:spcPts val="400"/>
              </a:spcAft>
              <a:buSzTx/>
              <a:tabLst/>
            </a:pPr>
            <a:r>
              <a:rPr kumimoji="0" lang="en-US" sz="2800" b="0" i="0" u="none" strike="noStrike" kern="0" cap="none" spc="0" normalizeH="0" baseline="0" noProof="0" dirty="0" smtClean="0">
                <a:ln>
                  <a:noFill/>
                </a:ln>
                <a:solidFill>
                  <a:schemeClr val="bg1"/>
                </a:solidFill>
                <a:effectLst/>
                <a:uLnTx/>
                <a:uFillTx/>
                <a:latin typeface="+mn-lt"/>
              </a:rPr>
              <a:t>Team</a:t>
            </a:r>
          </a:p>
          <a:p>
            <a:pPr marR="0" algn="ctr" defTabSz="914400" rtl="0" eaLnBrk="1" fontAlgn="base" latinLnBrk="0" hangingPunct="1">
              <a:lnSpc>
                <a:spcPct val="100000"/>
              </a:lnSpc>
              <a:spcBef>
                <a:spcPts val="300"/>
              </a:spcBef>
              <a:spcAft>
                <a:spcPts val="400"/>
              </a:spcAft>
              <a:buSzTx/>
              <a:tabLst/>
            </a:pPr>
            <a:r>
              <a:rPr lang="en-US" sz="2800" kern="0" dirty="0" smtClean="0">
                <a:solidFill>
                  <a:schemeClr val="bg1"/>
                </a:solidFill>
                <a:latin typeface="+mn-lt"/>
              </a:rPr>
              <a:t>Regulations</a:t>
            </a:r>
            <a:endParaRPr kumimoji="0" lang="en-US" sz="2800" b="0" i="0" u="none" strike="noStrike" kern="0" cap="none" spc="0" normalizeH="0" baseline="0" noProof="0" dirty="0" smtClean="0">
              <a:ln>
                <a:noFill/>
              </a:ln>
              <a:solidFill>
                <a:schemeClr val="bg1"/>
              </a:solidFill>
              <a:effectLst/>
              <a:uLnTx/>
              <a:uFillTx/>
              <a:latin typeface="+mn-lt"/>
            </a:endParaRPr>
          </a:p>
        </p:txBody>
      </p:sp>
      <p:sp>
        <p:nvSpPr>
          <p:cNvPr id="8" name="TextBox 7"/>
          <p:cNvSpPr txBox="1"/>
          <p:nvPr/>
        </p:nvSpPr>
        <p:spPr bwMode="auto">
          <a:xfrm rot="5400000">
            <a:off x="5398738" y="2754663"/>
            <a:ext cx="2438400" cy="104387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100000"/>
              </a:lnSpc>
              <a:spcBef>
                <a:spcPts val="300"/>
              </a:spcBef>
              <a:spcAft>
                <a:spcPts val="400"/>
              </a:spcAft>
              <a:buSzTx/>
              <a:tabLst/>
            </a:pPr>
            <a:r>
              <a:rPr kumimoji="0" lang="en-US" sz="2800" b="0" i="0" u="none" strike="noStrike" kern="0" cap="none" spc="0" normalizeH="0" baseline="0" noProof="0" dirty="0" smtClean="0">
                <a:ln>
                  <a:noFill/>
                </a:ln>
                <a:solidFill>
                  <a:schemeClr val="bg1"/>
                </a:solidFill>
                <a:effectLst/>
                <a:uLnTx/>
                <a:uFillTx/>
                <a:latin typeface="+mn-lt"/>
              </a:rPr>
              <a:t>Team</a:t>
            </a:r>
          </a:p>
          <a:p>
            <a:pPr marR="0" algn="ctr" defTabSz="914400" rtl="0" eaLnBrk="1" fontAlgn="base" latinLnBrk="0" hangingPunct="1">
              <a:lnSpc>
                <a:spcPct val="100000"/>
              </a:lnSpc>
              <a:spcBef>
                <a:spcPts val="300"/>
              </a:spcBef>
              <a:spcAft>
                <a:spcPts val="400"/>
              </a:spcAft>
              <a:buSzTx/>
              <a:tabLst/>
            </a:pPr>
            <a:r>
              <a:rPr lang="en-US" sz="2800" kern="0" dirty="0" smtClean="0">
                <a:solidFill>
                  <a:schemeClr val="bg1"/>
                </a:solidFill>
                <a:latin typeface="+mn-lt"/>
              </a:rPr>
              <a:t>Innovation</a:t>
            </a:r>
            <a:endParaRPr kumimoji="0" lang="en-US" sz="2800" b="0" i="0" u="none" strike="noStrike" kern="0" cap="none" spc="0" normalizeH="0" baseline="0" noProof="0" dirty="0" smtClean="0">
              <a:ln>
                <a:noFill/>
              </a:ln>
              <a:solidFill>
                <a:schemeClr val="bg1"/>
              </a:solidFill>
              <a:effectLst/>
              <a:uLnTx/>
              <a:uFillTx/>
              <a:latin typeface="+mn-lt"/>
            </a:endParaRPr>
          </a:p>
        </p:txBody>
      </p:sp>
    </p:spTree>
    <p:extLst>
      <p:ext uri="{BB962C8B-B14F-4D97-AF65-F5344CB8AC3E}">
        <p14:creationId xmlns:p14="http://schemas.microsoft.com/office/powerpoint/2010/main" val="14655709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6-26 at 3.46.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ound Same Side Corner Rectangle 2"/>
          <p:cNvSpPr/>
          <p:nvPr/>
        </p:nvSpPr>
        <p:spPr bwMode="auto">
          <a:xfrm rot="5400000">
            <a:off x="1466850" y="361950"/>
            <a:ext cx="1066800" cy="4000500"/>
          </a:xfrm>
          <a:prstGeom prst="round2SameRect">
            <a:avLst/>
          </a:prstGeom>
          <a:solidFill>
            <a:schemeClr val="bg1"/>
          </a:solidFill>
          <a:ln w="9525" cap="flat" cmpd="sng" algn="ctr">
            <a:solidFill>
              <a:srgbClr val="FFFFFF"/>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err="1" smtClean="0">
              <a:ln>
                <a:noFill/>
              </a:ln>
              <a:solidFill>
                <a:schemeClr val="bg1"/>
              </a:solidFill>
              <a:effectLst/>
              <a:latin typeface="+mj-lt"/>
            </a:endParaRPr>
          </a:p>
        </p:txBody>
      </p:sp>
      <p:sp>
        <p:nvSpPr>
          <p:cNvPr id="4" name="TextBox 3"/>
          <p:cNvSpPr txBox="1"/>
          <p:nvPr/>
        </p:nvSpPr>
        <p:spPr bwMode="auto">
          <a:xfrm>
            <a:off x="-355600" y="2092980"/>
            <a:ext cx="3352800" cy="46166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100000"/>
              </a:lnSpc>
              <a:spcBef>
                <a:spcPts val="300"/>
              </a:spcBef>
              <a:spcAft>
                <a:spcPts val="400"/>
              </a:spcAft>
              <a:buSzTx/>
              <a:tabLst/>
            </a:pPr>
            <a:r>
              <a:rPr kumimoji="0" lang="en-US" b="1" i="0" u="none" strike="noStrike" kern="0" cap="none" spc="0" normalizeH="0" baseline="0" noProof="0" dirty="0" smtClean="0">
                <a:ln>
                  <a:noFill/>
                </a:ln>
                <a:solidFill>
                  <a:schemeClr val="accent1"/>
                </a:solidFill>
                <a:effectLst/>
                <a:uLnTx/>
                <a:uFillTx/>
                <a:latin typeface="+mn-lt"/>
                <a:ea typeface="+mn-ea"/>
                <a:cs typeface="+mn-cs"/>
              </a:rPr>
              <a:t>Consumer Trust</a:t>
            </a:r>
            <a:endParaRPr kumimoji="0" lang="en-US" b="1" i="0" u="none" strike="noStrike" kern="0" cap="none" spc="0" normalizeH="0" baseline="0" noProof="0" dirty="0" smtClean="0">
              <a:ln>
                <a:noFill/>
              </a:ln>
              <a:solidFill>
                <a:schemeClr val="accent1"/>
              </a:solidFill>
              <a:effectLst/>
              <a:uLnTx/>
              <a:uFillTx/>
              <a:latin typeface="+mn-lt"/>
              <a:ea typeface="+mn-ea"/>
              <a:cs typeface="+mn-cs"/>
            </a:endParaRPr>
          </a:p>
        </p:txBody>
      </p:sp>
      <p:sp>
        <p:nvSpPr>
          <p:cNvPr id="5" name="Round Same Side Corner Rectangle 4"/>
          <p:cNvSpPr/>
          <p:nvPr/>
        </p:nvSpPr>
        <p:spPr bwMode="auto">
          <a:xfrm rot="5400000">
            <a:off x="1479550" y="2495550"/>
            <a:ext cx="1066800" cy="4000500"/>
          </a:xfrm>
          <a:prstGeom prst="round2SameRect">
            <a:avLst/>
          </a:prstGeom>
          <a:solidFill>
            <a:schemeClr val="bg1"/>
          </a:solidFill>
          <a:ln w="9525" cap="flat" cmpd="sng" algn="ctr">
            <a:solidFill>
              <a:srgbClr val="FFFFFF"/>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err="1" smtClean="0">
              <a:ln>
                <a:noFill/>
              </a:ln>
              <a:solidFill>
                <a:schemeClr val="bg1"/>
              </a:solidFill>
              <a:effectLst/>
              <a:latin typeface="+mj-lt"/>
            </a:endParaRPr>
          </a:p>
        </p:txBody>
      </p:sp>
      <p:sp>
        <p:nvSpPr>
          <p:cNvPr id="7" name="Round Same Side Corner Rectangle 6"/>
          <p:cNvSpPr/>
          <p:nvPr/>
        </p:nvSpPr>
        <p:spPr bwMode="auto">
          <a:xfrm rot="16200000">
            <a:off x="6610350" y="349249"/>
            <a:ext cx="1066800" cy="4000500"/>
          </a:xfrm>
          <a:prstGeom prst="round2SameRect">
            <a:avLst/>
          </a:prstGeom>
          <a:solidFill>
            <a:schemeClr val="bg1"/>
          </a:solidFill>
          <a:ln w="9525" cap="flat" cmpd="sng" algn="ctr">
            <a:solidFill>
              <a:srgbClr val="FFFFFF"/>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err="1" smtClean="0">
              <a:ln>
                <a:noFill/>
              </a:ln>
              <a:solidFill>
                <a:schemeClr val="bg1"/>
              </a:solidFill>
              <a:effectLst/>
              <a:latin typeface="+mj-lt"/>
            </a:endParaRPr>
          </a:p>
        </p:txBody>
      </p:sp>
      <p:sp>
        <p:nvSpPr>
          <p:cNvPr id="8" name="TextBox 7"/>
          <p:cNvSpPr txBox="1"/>
          <p:nvPr/>
        </p:nvSpPr>
        <p:spPr bwMode="auto">
          <a:xfrm>
            <a:off x="5562600" y="2080279"/>
            <a:ext cx="3492500" cy="46166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R="0" algn="r" defTabSz="914400" rtl="0" eaLnBrk="1" fontAlgn="base" latinLnBrk="0" hangingPunct="1">
              <a:lnSpc>
                <a:spcPct val="100000"/>
              </a:lnSpc>
              <a:spcBef>
                <a:spcPts val="300"/>
              </a:spcBef>
              <a:spcAft>
                <a:spcPts val="400"/>
              </a:spcAft>
              <a:buSzTx/>
              <a:tabLst/>
            </a:pPr>
            <a:r>
              <a:rPr kumimoji="0" lang="en-US" b="1" i="0" u="none" strike="noStrike" kern="0" cap="none" spc="0" normalizeH="0" baseline="0" noProof="0" dirty="0" smtClean="0">
                <a:ln>
                  <a:noFill/>
                </a:ln>
                <a:solidFill>
                  <a:schemeClr val="accent1"/>
                </a:solidFill>
                <a:effectLst/>
                <a:uLnTx/>
                <a:uFillTx/>
                <a:latin typeface="+mn-lt"/>
                <a:ea typeface="+mn-ea"/>
                <a:cs typeface="+mn-cs"/>
              </a:rPr>
              <a:t>Key Issues</a:t>
            </a:r>
            <a:endParaRPr kumimoji="0" lang="en-US" b="1" i="0" u="none" strike="noStrike" kern="0" cap="none" spc="0" normalizeH="0" baseline="0" noProof="0" dirty="0" smtClean="0">
              <a:ln>
                <a:noFill/>
              </a:ln>
              <a:solidFill>
                <a:schemeClr val="accent1"/>
              </a:solidFill>
              <a:effectLst/>
              <a:uLnTx/>
              <a:uFillTx/>
              <a:latin typeface="+mn-lt"/>
              <a:ea typeface="+mn-ea"/>
              <a:cs typeface="+mn-cs"/>
            </a:endParaRPr>
          </a:p>
        </p:txBody>
      </p:sp>
      <p:sp>
        <p:nvSpPr>
          <p:cNvPr id="9" name="Round Same Side Corner Rectangle 8"/>
          <p:cNvSpPr/>
          <p:nvPr/>
        </p:nvSpPr>
        <p:spPr bwMode="auto">
          <a:xfrm rot="16200000">
            <a:off x="6610350" y="2495549"/>
            <a:ext cx="1066800" cy="4000500"/>
          </a:xfrm>
          <a:prstGeom prst="round2SameRect">
            <a:avLst/>
          </a:prstGeom>
          <a:solidFill>
            <a:schemeClr val="bg1"/>
          </a:solidFill>
          <a:ln w="9525" cap="flat" cmpd="sng" algn="ctr">
            <a:solidFill>
              <a:srgbClr val="FFFFFF"/>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err="1" smtClean="0">
              <a:ln>
                <a:noFill/>
              </a:ln>
              <a:solidFill>
                <a:schemeClr val="bg1"/>
              </a:solidFill>
              <a:effectLst/>
              <a:latin typeface="+mj-lt"/>
            </a:endParaRPr>
          </a:p>
        </p:txBody>
      </p:sp>
      <p:sp>
        <p:nvSpPr>
          <p:cNvPr id="10" name="TextBox 9"/>
          <p:cNvSpPr txBox="1"/>
          <p:nvPr/>
        </p:nvSpPr>
        <p:spPr bwMode="auto">
          <a:xfrm>
            <a:off x="5562600" y="4226579"/>
            <a:ext cx="3492500" cy="46166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R="0" algn="r" defTabSz="914400" rtl="0" eaLnBrk="1" fontAlgn="base" latinLnBrk="0" hangingPunct="1">
              <a:lnSpc>
                <a:spcPct val="100000"/>
              </a:lnSpc>
              <a:spcBef>
                <a:spcPts val="300"/>
              </a:spcBef>
              <a:spcAft>
                <a:spcPts val="400"/>
              </a:spcAft>
              <a:buSzTx/>
              <a:tabLst/>
            </a:pPr>
            <a:r>
              <a:rPr lang="en-US" b="1" kern="0" dirty="0" smtClean="0">
                <a:solidFill>
                  <a:schemeClr val="accent1"/>
                </a:solidFill>
                <a:latin typeface="+mn-lt"/>
              </a:rPr>
              <a:t>Do It Right</a:t>
            </a:r>
            <a:endParaRPr kumimoji="0" lang="en-US" b="1" i="0" u="none" strike="noStrike" kern="0" cap="none" spc="0" normalizeH="0" baseline="0" noProof="0" dirty="0" smtClean="0">
              <a:ln>
                <a:noFill/>
              </a:ln>
              <a:solidFill>
                <a:schemeClr val="accent1"/>
              </a:solidFill>
              <a:effectLst/>
              <a:uLnTx/>
              <a:uFillTx/>
              <a:latin typeface="+mn-lt"/>
            </a:endParaRPr>
          </a:p>
        </p:txBody>
      </p:sp>
      <p:sp>
        <p:nvSpPr>
          <p:cNvPr id="11" name="TextBox 10"/>
          <p:cNvSpPr txBox="1"/>
          <p:nvPr/>
        </p:nvSpPr>
        <p:spPr bwMode="auto">
          <a:xfrm>
            <a:off x="2667000" y="304800"/>
            <a:ext cx="3492500" cy="707886"/>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100000"/>
              </a:lnSpc>
              <a:spcBef>
                <a:spcPts val="300"/>
              </a:spcBef>
              <a:spcAft>
                <a:spcPts val="400"/>
              </a:spcAft>
              <a:buSzTx/>
              <a:tabLst/>
            </a:pPr>
            <a:r>
              <a:rPr lang="en-US" sz="4000" b="1" kern="0" dirty="0" smtClean="0">
                <a:solidFill>
                  <a:schemeClr val="bg1"/>
                </a:solidFill>
                <a:latin typeface="+mn-lt"/>
              </a:rPr>
              <a:t>AGENDA</a:t>
            </a:r>
            <a:endParaRPr kumimoji="0" lang="en-US" sz="4000" b="1" i="0" u="none" strike="noStrike" kern="0" cap="none" spc="0" normalizeH="0" baseline="0" noProof="0" dirty="0" smtClean="0">
              <a:ln>
                <a:noFill/>
              </a:ln>
              <a:solidFill>
                <a:schemeClr val="bg1"/>
              </a:solidFill>
              <a:effectLst/>
              <a:uLnTx/>
              <a:uFillTx/>
              <a:latin typeface="+mn-lt"/>
            </a:endParaRPr>
          </a:p>
        </p:txBody>
      </p:sp>
      <p:pic>
        <p:nvPicPr>
          <p:cNvPr id="12" name="Picture 11" descr="trust-logo-2665192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9900" y="1899621"/>
            <a:ext cx="838200" cy="907352"/>
          </a:xfrm>
          <a:prstGeom prst="rect">
            <a:avLst/>
          </a:prstGeom>
        </p:spPr>
      </p:pic>
      <p:pic>
        <p:nvPicPr>
          <p:cNvPr id="13" name="Picture 12" descr="privacyvector.jpeg"/>
          <p:cNvPicPr>
            <a:picLocks noChangeAspect="1"/>
          </p:cNvPicPr>
          <p:nvPr/>
        </p:nvPicPr>
        <p:blipFill rotWithShape="1">
          <a:blip r:embed="rId5">
            <a:extLst>
              <a:ext uri="{28A0092B-C50C-407E-A947-70E740481C1C}">
                <a14:useLocalDpi xmlns:a14="http://schemas.microsoft.com/office/drawing/2010/main" val="0"/>
              </a:ext>
            </a:extLst>
          </a:blip>
          <a:srcRect l="15217" t="20616" r="16667" b="21739"/>
          <a:stretch/>
        </p:blipFill>
        <p:spPr>
          <a:xfrm>
            <a:off x="2908300" y="4013200"/>
            <a:ext cx="1041400" cy="881315"/>
          </a:xfrm>
          <a:prstGeom prst="rect">
            <a:avLst/>
          </a:prstGeom>
        </p:spPr>
      </p:pic>
      <p:pic>
        <p:nvPicPr>
          <p:cNvPr id="14" name="Picture 13" descr="checkmark-icon-2797531_960_72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0477" y="4038600"/>
            <a:ext cx="894015" cy="894015"/>
          </a:xfrm>
          <a:prstGeom prst="rect">
            <a:avLst/>
          </a:prstGeom>
        </p:spPr>
      </p:pic>
      <p:sp>
        <p:nvSpPr>
          <p:cNvPr id="6" name="TextBox 5"/>
          <p:cNvSpPr txBox="1"/>
          <p:nvPr/>
        </p:nvSpPr>
        <p:spPr bwMode="auto">
          <a:xfrm>
            <a:off x="-342900" y="4226580"/>
            <a:ext cx="3492500" cy="46166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100000"/>
              </a:lnSpc>
              <a:spcBef>
                <a:spcPts val="300"/>
              </a:spcBef>
              <a:spcAft>
                <a:spcPts val="400"/>
              </a:spcAft>
              <a:buSzTx/>
              <a:tabLst/>
            </a:pPr>
            <a:r>
              <a:rPr kumimoji="0" lang="en-US" b="1" i="0" u="none" strike="noStrike" kern="0" cap="none" spc="0" normalizeH="0" baseline="0" noProof="0" dirty="0" smtClean="0">
                <a:ln>
                  <a:noFill/>
                </a:ln>
                <a:solidFill>
                  <a:schemeClr val="accent1"/>
                </a:solidFill>
                <a:effectLst/>
                <a:uLnTx/>
                <a:uFillTx/>
                <a:latin typeface="+mn-lt"/>
                <a:ea typeface="+mn-ea"/>
                <a:cs typeface="+mn-cs"/>
              </a:rPr>
              <a:t>Privacy Regulations</a:t>
            </a:r>
            <a:endParaRPr kumimoji="0" lang="en-US" b="1" i="0" u="none" strike="noStrike" kern="0" cap="none" spc="0" normalizeH="0" baseline="0" noProof="0" dirty="0" smtClean="0">
              <a:ln>
                <a:noFill/>
              </a:ln>
              <a:solidFill>
                <a:schemeClr val="accent1"/>
              </a:solidFill>
              <a:effectLst/>
              <a:uLnTx/>
              <a:uFillTx/>
              <a:latin typeface="+mn-lt"/>
              <a:ea typeface="+mn-ea"/>
              <a:cs typeface="+mn-cs"/>
            </a:endParaRPr>
          </a:p>
        </p:txBody>
      </p:sp>
      <p:pic>
        <p:nvPicPr>
          <p:cNvPr id="15" name="Picture 14" descr="exclamation-point-icon-blue-vector-19951533.jpg"/>
          <p:cNvPicPr>
            <a:picLocks noChangeAspect="1"/>
          </p:cNvPicPr>
          <p:nvPr/>
        </p:nvPicPr>
        <p:blipFill rotWithShape="1">
          <a:blip r:embed="rId7">
            <a:extLst>
              <a:ext uri="{28A0092B-C50C-407E-A947-70E740481C1C}">
                <a14:useLocalDpi xmlns:a14="http://schemas.microsoft.com/office/drawing/2010/main" val="0"/>
              </a:ext>
            </a:extLst>
          </a:blip>
          <a:srcRect l="5600" t="4444" r="6000" b="13519"/>
          <a:stretch/>
        </p:blipFill>
        <p:spPr>
          <a:xfrm>
            <a:off x="5372100" y="1841498"/>
            <a:ext cx="988638" cy="990875"/>
          </a:xfrm>
          <a:prstGeom prst="rect">
            <a:avLst/>
          </a:prstGeom>
        </p:spPr>
      </p:pic>
    </p:spTree>
    <p:extLst>
      <p:ext uri="{BB962C8B-B14F-4D97-AF65-F5344CB8AC3E}">
        <p14:creationId xmlns:p14="http://schemas.microsoft.com/office/powerpoint/2010/main" val="58436908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Regulations </a:t>
            </a:r>
            <a:r>
              <a:rPr lang="en-US" dirty="0" smtClean="0"/>
              <a:t>AND </a:t>
            </a:r>
            <a:r>
              <a:rPr lang="en-US" dirty="0" smtClean="0"/>
              <a:t>Innovation: What’s Next</a:t>
            </a:r>
            <a:endParaRPr lang="en-US" dirty="0"/>
          </a:p>
        </p:txBody>
      </p:sp>
      <p:sp>
        <p:nvSpPr>
          <p:cNvPr id="7" name="TextBox 6"/>
          <p:cNvSpPr txBox="1"/>
          <p:nvPr/>
        </p:nvSpPr>
        <p:spPr bwMode="auto">
          <a:xfrm rot="16200000">
            <a:off x="1383062" y="2754662"/>
            <a:ext cx="2438400" cy="104387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100000"/>
              </a:lnSpc>
              <a:spcBef>
                <a:spcPts val="300"/>
              </a:spcBef>
              <a:spcAft>
                <a:spcPts val="400"/>
              </a:spcAft>
              <a:buSzTx/>
              <a:tabLst/>
            </a:pPr>
            <a:r>
              <a:rPr kumimoji="0" lang="en-US" sz="2800" b="0" i="0" u="none" strike="noStrike" kern="0" cap="none" spc="0" normalizeH="0" baseline="0" noProof="0" dirty="0" smtClean="0">
                <a:ln>
                  <a:noFill/>
                </a:ln>
                <a:solidFill>
                  <a:schemeClr val="bg1"/>
                </a:solidFill>
                <a:effectLst/>
                <a:uLnTx/>
                <a:uFillTx/>
                <a:latin typeface="+mn-lt"/>
              </a:rPr>
              <a:t>Team</a:t>
            </a:r>
          </a:p>
          <a:p>
            <a:pPr marR="0" algn="ctr" defTabSz="914400" rtl="0" eaLnBrk="1" fontAlgn="base" latinLnBrk="0" hangingPunct="1">
              <a:lnSpc>
                <a:spcPct val="100000"/>
              </a:lnSpc>
              <a:spcBef>
                <a:spcPts val="300"/>
              </a:spcBef>
              <a:spcAft>
                <a:spcPts val="400"/>
              </a:spcAft>
              <a:buSzTx/>
              <a:tabLst/>
            </a:pPr>
            <a:r>
              <a:rPr lang="en-US" sz="2800" kern="0" dirty="0" smtClean="0">
                <a:solidFill>
                  <a:schemeClr val="bg1"/>
                </a:solidFill>
                <a:latin typeface="+mn-lt"/>
              </a:rPr>
              <a:t>Regulations</a:t>
            </a:r>
            <a:endParaRPr kumimoji="0" lang="en-US" sz="2800" b="0" i="0" u="none" strike="noStrike" kern="0" cap="none" spc="0" normalizeH="0" baseline="0" noProof="0" dirty="0" smtClean="0">
              <a:ln>
                <a:noFill/>
              </a:ln>
              <a:solidFill>
                <a:schemeClr val="bg1"/>
              </a:solidFill>
              <a:effectLst/>
              <a:uLnTx/>
              <a:uFillTx/>
              <a:latin typeface="+mn-lt"/>
            </a:endParaRPr>
          </a:p>
        </p:txBody>
      </p:sp>
      <p:sp>
        <p:nvSpPr>
          <p:cNvPr id="8" name="TextBox 7"/>
          <p:cNvSpPr txBox="1"/>
          <p:nvPr/>
        </p:nvSpPr>
        <p:spPr bwMode="auto">
          <a:xfrm rot="5400000">
            <a:off x="5398738" y="2754663"/>
            <a:ext cx="2438400" cy="104387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100000"/>
              </a:lnSpc>
              <a:spcBef>
                <a:spcPts val="300"/>
              </a:spcBef>
              <a:spcAft>
                <a:spcPts val="400"/>
              </a:spcAft>
              <a:buSzTx/>
              <a:tabLst/>
            </a:pPr>
            <a:r>
              <a:rPr kumimoji="0" lang="en-US" sz="2800" b="0" i="0" u="none" strike="noStrike" kern="0" cap="none" spc="0" normalizeH="0" baseline="0" noProof="0" dirty="0" smtClean="0">
                <a:ln>
                  <a:noFill/>
                </a:ln>
                <a:solidFill>
                  <a:schemeClr val="bg1"/>
                </a:solidFill>
                <a:effectLst/>
                <a:uLnTx/>
                <a:uFillTx/>
                <a:latin typeface="+mn-lt"/>
              </a:rPr>
              <a:t>Team</a:t>
            </a:r>
          </a:p>
          <a:p>
            <a:pPr marR="0" algn="ctr" defTabSz="914400" rtl="0" eaLnBrk="1" fontAlgn="base" latinLnBrk="0" hangingPunct="1">
              <a:lnSpc>
                <a:spcPct val="100000"/>
              </a:lnSpc>
              <a:spcBef>
                <a:spcPts val="300"/>
              </a:spcBef>
              <a:spcAft>
                <a:spcPts val="400"/>
              </a:spcAft>
              <a:buSzTx/>
              <a:tabLst/>
            </a:pPr>
            <a:r>
              <a:rPr lang="en-US" sz="2800" kern="0" dirty="0" smtClean="0">
                <a:solidFill>
                  <a:schemeClr val="bg1"/>
                </a:solidFill>
                <a:latin typeface="+mn-lt"/>
              </a:rPr>
              <a:t>Innovation</a:t>
            </a:r>
            <a:endParaRPr kumimoji="0" lang="en-US" sz="2800" b="0" i="0" u="none" strike="noStrike" kern="0" cap="none" spc="0" normalizeH="0" baseline="0" noProof="0" dirty="0" smtClean="0">
              <a:ln>
                <a:noFill/>
              </a:ln>
              <a:solidFill>
                <a:schemeClr val="bg1"/>
              </a:solidFill>
              <a:effectLst/>
              <a:uLnTx/>
              <a:uFillTx/>
              <a:latin typeface="+mn-lt"/>
            </a:endParaRPr>
          </a:p>
        </p:txBody>
      </p:sp>
      <p:pic>
        <p:nvPicPr>
          <p:cNvPr id="9" name="Picture 8" descr="gloves.jpg"/>
          <p:cNvPicPr>
            <a:picLocks noChangeAspect="1"/>
          </p:cNvPicPr>
          <p:nvPr/>
        </p:nvPicPr>
        <p:blipFill>
          <a:blip r:embed="rId3">
            <a:alphaModFix amt="57000"/>
            <a:extLst>
              <a:ext uri="{28A0092B-C50C-407E-A947-70E740481C1C}">
                <a14:useLocalDpi xmlns:a14="http://schemas.microsoft.com/office/drawing/2010/main" val="0"/>
              </a:ext>
            </a:extLst>
          </a:blip>
          <a:stretch>
            <a:fillRect/>
          </a:stretch>
        </p:blipFill>
        <p:spPr>
          <a:xfrm>
            <a:off x="0" y="1261872"/>
            <a:ext cx="9144000" cy="4986528"/>
          </a:xfrm>
          <a:prstGeom prst="rect">
            <a:avLst/>
          </a:prstGeom>
        </p:spPr>
      </p:pic>
      <p:sp>
        <p:nvSpPr>
          <p:cNvPr id="10" name="Text Placeholder 2"/>
          <p:cNvSpPr>
            <a:spLocks noGrp="1"/>
          </p:cNvSpPr>
          <p:nvPr>
            <p:ph type="body" sz="quarter" idx="13"/>
          </p:nvPr>
        </p:nvSpPr>
        <p:spPr>
          <a:xfrm>
            <a:off x="4191000" y="2329584"/>
            <a:ext cx="4928108" cy="3309368"/>
          </a:xfrm>
        </p:spPr>
        <p:txBody>
          <a:bodyPr/>
          <a:lstStyle/>
          <a:p>
            <a:pPr marL="457200" indent="-457200">
              <a:buFont typeface="Wingdings" charset="2"/>
              <a:buChar char="ü"/>
            </a:pPr>
            <a:r>
              <a:rPr lang="en-US" sz="3300" b="1" dirty="0" smtClean="0">
                <a:solidFill>
                  <a:schemeClr val="accent1">
                    <a:lumMod val="75000"/>
                  </a:schemeClr>
                </a:solidFill>
              </a:rPr>
              <a:t>Learn</a:t>
            </a:r>
            <a:endParaRPr lang="en-US" sz="3300" b="1" dirty="0" smtClean="0">
              <a:solidFill>
                <a:schemeClr val="accent1">
                  <a:lumMod val="75000"/>
                </a:schemeClr>
              </a:solidFill>
            </a:endParaRPr>
          </a:p>
          <a:p>
            <a:pPr marL="457200" indent="-457200">
              <a:buFont typeface="Wingdings" charset="2"/>
              <a:buChar char="ü"/>
            </a:pPr>
            <a:r>
              <a:rPr lang="en-US" sz="3300" b="1" dirty="0" smtClean="0">
                <a:solidFill>
                  <a:schemeClr val="accent1">
                    <a:lumMod val="75000"/>
                  </a:schemeClr>
                </a:solidFill>
              </a:rPr>
              <a:t>Ask Questions  </a:t>
            </a:r>
          </a:p>
          <a:p>
            <a:pPr marL="457200" indent="-457200">
              <a:buFont typeface="Wingdings" charset="2"/>
              <a:buChar char="ü"/>
            </a:pPr>
            <a:r>
              <a:rPr lang="en-US" sz="3300" b="1" dirty="0" smtClean="0">
                <a:solidFill>
                  <a:schemeClr val="accent1">
                    <a:lumMod val="75000"/>
                  </a:schemeClr>
                </a:solidFill>
              </a:rPr>
              <a:t>Keep Innovating</a:t>
            </a:r>
          </a:p>
          <a:p>
            <a:pPr marL="457200" indent="-457200">
              <a:buFont typeface="Wingdings" charset="2"/>
              <a:buChar char="ü"/>
            </a:pPr>
            <a:r>
              <a:rPr lang="en-US" sz="3300" b="1" dirty="0" smtClean="0">
                <a:solidFill>
                  <a:schemeClr val="accent1">
                    <a:lumMod val="75000"/>
                  </a:schemeClr>
                </a:solidFill>
              </a:rPr>
              <a:t>Become a Champion</a:t>
            </a:r>
          </a:p>
          <a:p>
            <a:endParaRPr lang="en-US" sz="3300" b="1" dirty="0">
              <a:solidFill>
                <a:schemeClr val="accent1">
                  <a:lumMod val="75000"/>
                </a:schemeClr>
              </a:solidFill>
            </a:endParaRPr>
          </a:p>
        </p:txBody>
      </p:sp>
    </p:spTree>
    <p:extLst>
      <p:ext uri="{BB962C8B-B14F-4D97-AF65-F5344CB8AC3E}">
        <p14:creationId xmlns:p14="http://schemas.microsoft.com/office/powerpoint/2010/main" val="118169896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93608" cy="831850"/>
          </a:xfrm>
        </p:spPr>
        <p:txBody>
          <a:bodyPr/>
          <a:lstStyle/>
          <a:p>
            <a:pPr algn="ctr"/>
            <a:r>
              <a:rPr lang="en-US" sz="5000" dirty="0" smtClean="0"/>
              <a:t>Build </a:t>
            </a:r>
            <a:r>
              <a:rPr lang="en-US" sz="5000" dirty="0"/>
              <a:t>A</a:t>
            </a:r>
            <a:r>
              <a:rPr lang="en-US" sz="5000" dirty="0" smtClean="0"/>
              <a:t> </a:t>
            </a:r>
            <a:r>
              <a:rPr lang="en-US" sz="5000" dirty="0"/>
              <a:t>S</a:t>
            </a:r>
            <a:r>
              <a:rPr lang="en-US" sz="5000" dirty="0" smtClean="0"/>
              <a:t>ystem of Trust </a:t>
            </a:r>
            <a:endParaRPr lang="en-US" sz="5000" dirty="0"/>
          </a:p>
        </p:txBody>
      </p:sp>
    </p:spTree>
    <p:extLst>
      <p:ext uri="{BB962C8B-B14F-4D97-AF65-F5344CB8AC3E}">
        <p14:creationId xmlns:p14="http://schemas.microsoft.com/office/powerpoint/2010/main" val="238432274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6-25 at 4.05.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00" y="0"/>
            <a:ext cx="7737743" cy="5943600"/>
          </a:xfrm>
          <a:prstGeom prst="rect">
            <a:avLst/>
          </a:prstGeom>
        </p:spPr>
      </p:pic>
      <p:sp>
        <p:nvSpPr>
          <p:cNvPr id="3" name="TextBox 2"/>
          <p:cNvSpPr txBox="1"/>
          <p:nvPr/>
        </p:nvSpPr>
        <p:spPr bwMode="auto">
          <a:xfrm>
            <a:off x="685800" y="5981700"/>
            <a:ext cx="7956024" cy="353943"/>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a:spcBef>
                <a:spcPts val="300"/>
              </a:spcBef>
              <a:spcAft>
                <a:spcPts val="400"/>
              </a:spcAft>
            </a:pPr>
            <a:r>
              <a:rPr lang="en-US" sz="1700" kern="0" dirty="0">
                <a:solidFill>
                  <a:schemeClr val="tx2"/>
                </a:solidFill>
                <a:latin typeface="+mn-lt"/>
              </a:rPr>
              <a:t>https://</a:t>
            </a:r>
            <a:r>
              <a:rPr lang="en-US" sz="1700" kern="0" dirty="0" err="1">
                <a:solidFill>
                  <a:schemeClr val="tx2"/>
                </a:solidFill>
                <a:latin typeface="+mn-lt"/>
              </a:rPr>
              <a:t>open.spotify.com</a:t>
            </a:r>
            <a:r>
              <a:rPr lang="en-US" sz="1700" kern="0" dirty="0">
                <a:solidFill>
                  <a:schemeClr val="tx2"/>
                </a:solidFill>
                <a:latin typeface="+mn-lt"/>
              </a:rPr>
              <a:t>/user/</a:t>
            </a:r>
            <a:r>
              <a:rPr lang="en-US" sz="1700" kern="0" dirty="0" err="1">
                <a:solidFill>
                  <a:schemeClr val="tx2"/>
                </a:solidFill>
                <a:latin typeface="+mn-lt"/>
              </a:rPr>
              <a:t>popjustice</a:t>
            </a:r>
            <a:r>
              <a:rPr lang="en-US" sz="1700" kern="0" dirty="0">
                <a:solidFill>
                  <a:schemeClr val="tx2"/>
                </a:solidFill>
                <a:latin typeface="+mn-lt"/>
              </a:rPr>
              <a:t>/playlist/5Pe51v0sHLybSEkX0m0JRf#_=_</a:t>
            </a:r>
            <a:endParaRPr kumimoji="0" lang="en-US" sz="1700" b="0" i="0" u="none" strike="noStrike" kern="0" cap="none" spc="0" normalizeH="0" baseline="0" noProof="0" dirty="0" smtClean="0">
              <a:ln>
                <a:noFill/>
              </a:ln>
              <a:solidFill>
                <a:schemeClr val="tx2"/>
              </a:solidFill>
              <a:effectLst/>
              <a:uLnTx/>
              <a:uFillTx/>
              <a:latin typeface="+mn-lt"/>
            </a:endParaRPr>
          </a:p>
        </p:txBody>
      </p:sp>
    </p:spTree>
    <p:extLst>
      <p:ext uri="{BB962C8B-B14F-4D97-AF65-F5344CB8AC3E}">
        <p14:creationId xmlns:p14="http://schemas.microsoft.com/office/powerpoint/2010/main" val="349556319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Slides</a:t>
            </a:r>
            <a:endParaRPr lang="en-US" dirty="0"/>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34246914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Experience</a:t>
            </a:r>
            <a:endParaRPr lang="en-US" dirty="0"/>
          </a:p>
        </p:txBody>
      </p:sp>
      <p:pic>
        <p:nvPicPr>
          <p:cNvPr id="5" name="Picture 4" descr="Eskimo-relevant-market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8859"/>
            <a:ext cx="9144000" cy="4840941"/>
          </a:xfrm>
          <a:prstGeom prst="rect">
            <a:avLst/>
          </a:prstGeom>
        </p:spPr>
      </p:pic>
    </p:spTree>
    <p:extLst>
      <p:ext uri="{BB962C8B-B14F-4D97-AF65-F5344CB8AC3E}">
        <p14:creationId xmlns:p14="http://schemas.microsoft.com/office/powerpoint/2010/main" val="319839391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3429000"/>
            <a:ext cx="8293608" cy="831850"/>
          </a:xfrm>
        </p:spPr>
        <p:txBody>
          <a:bodyPr/>
          <a:lstStyle/>
          <a:p>
            <a:pPr algn="ctr"/>
            <a:r>
              <a:rPr lang="en-US" sz="4800" dirty="0" smtClean="0">
                <a:solidFill>
                  <a:schemeClr val="tx2"/>
                </a:solidFill>
              </a:rPr>
              <a:t>More Than </a:t>
            </a:r>
            <a:r>
              <a:rPr lang="en-US" sz="4800" dirty="0" smtClean="0">
                <a:solidFill>
                  <a:schemeClr val="accent3"/>
                </a:solidFill>
              </a:rPr>
              <a:t>2/3</a:t>
            </a:r>
            <a:r>
              <a:rPr lang="en-US" sz="4800" dirty="0" smtClean="0">
                <a:solidFill>
                  <a:schemeClr val="tx2"/>
                </a:solidFill>
              </a:rPr>
              <a:t> of Consumers </a:t>
            </a:r>
            <a:r>
              <a:rPr lang="en-US" sz="4800" dirty="0" smtClean="0">
                <a:solidFill>
                  <a:srgbClr val="8CBE3C"/>
                </a:solidFill>
              </a:rPr>
              <a:t>Don’t Trust Brands </a:t>
            </a:r>
            <a:r>
              <a:rPr lang="en-US" sz="4800" dirty="0" smtClean="0">
                <a:solidFill>
                  <a:schemeClr val="tx2"/>
                </a:solidFill>
              </a:rPr>
              <a:t>With Their Personal Information </a:t>
            </a:r>
            <a:endParaRPr lang="en-US" sz="4800" dirty="0">
              <a:solidFill>
                <a:schemeClr val="tx2"/>
              </a:solidFill>
            </a:endParaRPr>
          </a:p>
        </p:txBody>
      </p:sp>
    </p:spTree>
    <p:extLst>
      <p:ext uri="{BB962C8B-B14F-4D97-AF65-F5344CB8AC3E}">
        <p14:creationId xmlns:p14="http://schemas.microsoft.com/office/powerpoint/2010/main" val="20033218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152400"/>
            <a:ext cx="8293608" cy="831850"/>
          </a:xfrm>
        </p:spPr>
        <p:txBody>
          <a:bodyPr/>
          <a:lstStyle/>
          <a:p>
            <a:r>
              <a:rPr lang="en-US" dirty="0" smtClean="0"/>
              <a:t>Employee Confidence is Low</a:t>
            </a:r>
            <a:endParaRPr lang="en-US" dirty="0"/>
          </a:p>
        </p:txBody>
      </p:sp>
      <p:pic>
        <p:nvPicPr>
          <p:cNvPr id="6" name="Picture 5" descr="digital-padloc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5256"/>
            <a:ext cx="9144000" cy="5724144"/>
          </a:xfrm>
          <a:prstGeom prst="rect">
            <a:avLst/>
          </a:prstGeom>
        </p:spPr>
      </p:pic>
      <p:grpSp>
        <p:nvGrpSpPr>
          <p:cNvPr id="11" name="Group 10"/>
          <p:cNvGrpSpPr/>
          <p:nvPr/>
        </p:nvGrpSpPr>
        <p:grpSpPr>
          <a:xfrm>
            <a:off x="4051300" y="2374900"/>
            <a:ext cx="4827524" cy="3035646"/>
            <a:chOff x="4341130" y="2374900"/>
            <a:chExt cx="3964670" cy="2285377"/>
          </a:xfrm>
        </p:grpSpPr>
        <p:sp>
          <p:nvSpPr>
            <p:cNvPr id="7" name="TextBox 6"/>
            <p:cNvSpPr txBox="1"/>
            <p:nvPr/>
          </p:nvSpPr>
          <p:spPr bwMode="auto">
            <a:xfrm>
              <a:off x="4343400" y="2374900"/>
              <a:ext cx="1981200" cy="1136208"/>
            </a:xfrm>
            <a:prstGeom prst="rect">
              <a:avLst/>
            </a:prstGeom>
            <a:noFill/>
            <a:ln w="38100" cmpd="sng">
              <a:solidFill>
                <a:srgbClr val="FFFFFF"/>
              </a:solidFill>
              <a:miter lim="800000"/>
              <a:headEnd/>
              <a:tailEnd/>
            </a:ln>
            <a:effectLst/>
          </p:spPr>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100000"/>
                </a:lnSpc>
                <a:spcBef>
                  <a:spcPts val="300"/>
                </a:spcBef>
                <a:spcAft>
                  <a:spcPts val="400"/>
                </a:spcAft>
                <a:buSzTx/>
                <a:tabLst/>
              </a:pPr>
              <a:r>
                <a:rPr kumimoji="0" lang="en-US" sz="3400" b="0" i="0" u="none" strike="noStrike" kern="0" cap="none" spc="0" normalizeH="0" baseline="0" noProof="0" dirty="0" smtClean="0">
                  <a:ln>
                    <a:noFill/>
                  </a:ln>
                  <a:solidFill>
                    <a:schemeClr val="bg1"/>
                  </a:solidFill>
                  <a:effectLst/>
                  <a:uLnTx/>
                  <a:uFillTx/>
                  <a:latin typeface="+mn-lt"/>
                  <a:ea typeface="+mn-ea"/>
                  <a:cs typeface="+mn-cs"/>
                </a:rPr>
                <a:t>63%</a:t>
              </a:r>
            </a:p>
            <a:p>
              <a:pPr marR="0" algn="ctr" defTabSz="914400" rtl="0" eaLnBrk="1" fontAlgn="base" latinLnBrk="0" hangingPunct="1">
                <a:lnSpc>
                  <a:spcPct val="100000"/>
                </a:lnSpc>
                <a:spcBef>
                  <a:spcPts val="300"/>
                </a:spcBef>
                <a:spcAft>
                  <a:spcPts val="400"/>
                </a:spcAft>
                <a:buSzTx/>
                <a:tabLst/>
              </a:pPr>
              <a:r>
                <a:rPr lang="en-US" sz="1400" kern="0" dirty="0" smtClean="0">
                  <a:solidFill>
                    <a:schemeClr val="bg1"/>
                  </a:solidFill>
                  <a:latin typeface="+mn-lt"/>
                </a:rPr>
                <a:t>Not Confident Their Company is Compliant</a:t>
              </a:r>
              <a:endParaRPr kumimoji="0" lang="en-US" sz="1400" b="0" i="0" u="none" strike="noStrike" kern="0" cap="none" spc="0" normalizeH="0" baseline="0" noProof="0" dirty="0" smtClean="0">
                <a:ln>
                  <a:noFill/>
                </a:ln>
                <a:solidFill>
                  <a:schemeClr val="bg1"/>
                </a:solidFill>
                <a:effectLst/>
                <a:uLnTx/>
                <a:uFillTx/>
                <a:latin typeface="+mn-lt"/>
              </a:endParaRPr>
            </a:p>
          </p:txBody>
        </p:sp>
        <p:sp>
          <p:nvSpPr>
            <p:cNvPr id="8" name="TextBox 7"/>
            <p:cNvSpPr txBox="1"/>
            <p:nvPr/>
          </p:nvSpPr>
          <p:spPr bwMode="auto">
            <a:xfrm>
              <a:off x="6324600" y="2374900"/>
              <a:ext cx="1981200" cy="1136208"/>
            </a:xfrm>
            <a:prstGeom prst="rect">
              <a:avLst/>
            </a:prstGeom>
            <a:noFill/>
            <a:ln w="38100" cmpd="sng">
              <a:solidFill>
                <a:srgbClr val="FFFFFF"/>
              </a:solidFill>
              <a:miter lim="800000"/>
              <a:headEnd/>
              <a:tailEnd/>
            </a:ln>
            <a:effectLst/>
          </p:spPr>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100000"/>
                </a:lnSpc>
                <a:spcBef>
                  <a:spcPts val="300"/>
                </a:spcBef>
                <a:spcAft>
                  <a:spcPts val="400"/>
                </a:spcAft>
                <a:buSzTx/>
                <a:tabLst/>
              </a:pPr>
              <a:r>
                <a:rPr lang="en-US" sz="3400" kern="0" dirty="0">
                  <a:solidFill>
                    <a:schemeClr val="bg1"/>
                  </a:solidFill>
                  <a:latin typeface="+mn-lt"/>
                </a:rPr>
                <a:t>9</a:t>
              </a:r>
              <a:r>
                <a:rPr kumimoji="0" lang="en-US" sz="3400" b="0" i="0" u="none" strike="noStrike" kern="0" cap="none" spc="0" normalizeH="0" baseline="0" noProof="0" dirty="0" smtClean="0">
                  <a:ln>
                    <a:noFill/>
                  </a:ln>
                  <a:solidFill>
                    <a:schemeClr val="bg1"/>
                  </a:solidFill>
                  <a:effectLst/>
                  <a:uLnTx/>
                  <a:uFillTx/>
                  <a:latin typeface="+mn-lt"/>
                </a:rPr>
                <a:t>0%</a:t>
              </a:r>
            </a:p>
            <a:p>
              <a:pPr marR="0" algn="ctr" defTabSz="914400" rtl="0" eaLnBrk="1" fontAlgn="base" latinLnBrk="0" hangingPunct="1">
                <a:lnSpc>
                  <a:spcPct val="100000"/>
                </a:lnSpc>
                <a:spcBef>
                  <a:spcPts val="300"/>
                </a:spcBef>
                <a:spcAft>
                  <a:spcPts val="400"/>
                </a:spcAft>
                <a:buSzTx/>
                <a:tabLst/>
              </a:pPr>
              <a:r>
                <a:rPr lang="en-US" sz="1400" kern="0" dirty="0" smtClean="0">
                  <a:solidFill>
                    <a:schemeClr val="bg1"/>
                  </a:solidFill>
                  <a:latin typeface="+mn-lt"/>
                </a:rPr>
                <a:t>Don’t Believe Consent Data Is Accurate</a:t>
              </a:r>
              <a:endParaRPr kumimoji="0" lang="en-US" sz="1400" b="0" i="0" u="none" strike="noStrike" kern="0" cap="none" spc="0" normalizeH="0" baseline="0" noProof="0" dirty="0" smtClean="0">
                <a:ln>
                  <a:noFill/>
                </a:ln>
                <a:solidFill>
                  <a:schemeClr val="bg1"/>
                </a:solidFill>
                <a:effectLst/>
                <a:uLnTx/>
                <a:uFillTx/>
                <a:latin typeface="+mn-lt"/>
              </a:endParaRPr>
            </a:p>
          </p:txBody>
        </p:sp>
        <p:sp>
          <p:nvSpPr>
            <p:cNvPr id="9" name="TextBox 8"/>
            <p:cNvSpPr txBox="1"/>
            <p:nvPr/>
          </p:nvSpPr>
          <p:spPr bwMode="auto">
            <a:xfrm>
              <a:off x="6324600" y="3523808"/>
              <a:ext cx="1981200" cy="1136208"/>
            </a:xfrm>
            <a:prstGeom prst="rect">
              <a:avLst/>
            </a:prstGeom>
            <a:noFill/>
            <a:ln w="38100" cmpd="sng">
              <a:solidFill>
                <a:schemeClr val="bg1"/>
              </a:solidFill>
              <a:miter lim="800000"/>
              <a:headEnd/>
              <a:tailEnd/>
            </a:ln>
            <a:effectLst/>
          </p:spPr>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100000"/>
                </a:lnSpc>
                <a:spcBef>
                  <a:spcPts val="300"/>
                </a:spcBef>
                <a:spcAft>
                  <a:spcPts val="400"/>
                </a:spcAft>
                <a:buSzTx/>
                <a:tabLst/>
              </a:pPr>
              <a:r>
                <a:rPr lang="en-US" sz="3400" kern="0" dirty="0" smtClean="0">
                  <a:solidFill>
                    <a:schemeClr val="bg1"/>
                  </a:solidFill>
                  <a:latin typeface="+mn-lt"/>
                </a:rPr>
                <a:t>31</a:t>
              </a:r>
              <a:r>
                <a:rPr kumimoji="0" lang="en-US" sz="3400" b="0" i="0" u="none" strike="noStrike" kern="0" cap="none" spc="0" normalizeH="0" baseline="0" noProof="0" dirty="0" smtClean="0">
                  <a:ln>
                    <a:noFill/>
                  </a:ln>
                  <a:solidFill>
                    <a:schemeClr val="bg1"/>
                  </a:solidFill>
                  <a:effectLst/>
                  <a:uLnTx/>
                  <a:uFillTx/>
                  <a:latin typeface="+mn-lt"/>
                </a:rPr>
                <a:t>%</a:t>
              </a:r>
            </a:p>
            <a:p>
              <a:pPr marR="0" algn="ctr" defTabSz="914400" rtl="0" eaLnBrk="1" fontAlgn="base" latinLnBrk="0" hangingPunct="1">
                <a:lnSpc>
                  <a:spcPct val="100000"/>
                </a:lnSpc>
                <a:spcBef>
                  <a:spcPts val="300"/>
                </a:spcBef>
                <a:spcAft>
                  <a:spcPts val="400"/>
                </a:spcAft>
                <a:buSzTx/>
                <a:tabLst/>
              </a:pPr>
              <a:r>
                <a:rPr lang="en-US" sz="1400" kern="0" dirty="0" smtClean="0">
                  <a:solidFill>
                    <a:schemeClr val="bg1"/>
                  </a:solidFill>
                  <a:latin typeface="+mn-lt"/>
                </a:rPr>
                <a:t>Don</a:t>
              </a:r>
              <a:r>
                <a:rPr lang="uk-UA" sz="1400" kern="0" dirty="0" smtClean="0">
                  <a:solidFill>
                    <a:schemeClr val="bg1"/>
                  </a:solidFill>
                  <a:latin typeface="+mn-lt"/>
                </a:rPr>
                <a:t>’</a:t>
              </a:r>
              <a:r>
                <a:rPr lang="en-US" sz="1400" kern="0" dirty="0" smtClean="0">
                  <a:solidFill>
                    <a:schemeClr val="bg1"/>
                  </a:solidFill>
                  <a:latin typeface="+mn-lt"/>
                </a:rPr>
                <a:t>t’ Feel Personally Responsible</a:t>
              </a:r>
              <a:endParaRPr kumimoji="0" lang="en-US" sz="1400" b="0" i="0" u="none" strike="noStrike" kern="0" cap="none" spc="0" normalizeH="0" baseline="0" noProof="0" dirty="0" smtClean="0">
                <a:ln>
                  <a:noFill/>
                </a:ln>
                <a:solidFill>
                  <a:schemeClr val="bg1"/>
                </a:solidFill>
                <a:effectLst/>
                <a:uLnTx/>
                <a:uFillTx/>
                <a:latin typeface="+mn-lt"/>
              </a:endParaRPr>
            </a:p>
          </p:txBody>
        </p:sp>
        <p:sp>
          <p:nvSpPr>
            <p:cNvPr id="10" name="TextBox 9"/>
            <p:cNvSpPr txBox="1"/>
            <p:nvPr/>
          </p:nvSpPr>
          <p:spPr bwMode="auto">
            <a:xfrm>
              <a:off x="4341130" y="3482425"/>
              <a:ext cx="1981200" cy="1177852"/>
            </a:xfrm>
            <a:prstGeom prst="rect">
              <a:avLst/>
            </a:prstGeom>
            <a:solidFill>
              <a:srgbClr val="FFFFFF"/>
            </a:solidFill>
            <a:ln w="38100" cmpd="sng">
              <a:solidFill>
                <a:schemeClr val="bg1"/>
              </a:solidFill>
              <a:miter lim="800000"/>
              <a:headEnd/>
              <a:tailEnd/>
            </a:ln>
            <a:effectLst/>
          </p:spPr>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140000"/>
                </a:lnSpc>
                <a:spcBef>
                  <a:spcPts val="300"/>
                </a:spcBef>
                <a:spcAft>
                  <a:spcPts val="400"/>
                </a:spcAft>
                <a:buSzTx/>
                <a:tabLst/>
              </a:pPr>
              <a:r>
                <a:rPr lang="en-US" sz="3400" b="1" kern="0" dirty="0" smtClean="0">
                  <a:solidFill>
                    <a:schemeClr val="accent2"/>
                  </a:solidFill>
                  <a:latin typeface="+mn-lt"/>
                </a:rPr>
                <a:t>The Stakes Are High</a:t>
              </a:r>
            </a:p>
          </p:txBody>
        </p:sp>
      </p:grpSp>
    </p:spTree>
    <p:extLst>
      <p:ext uri="{BB962C8B-B14F-4D97-AF65-F5344CB8AC3E}">
        <p14:creationId xmlns:p14="http://schemas.microsoft.com/office/powerpoint/2010/main" val="7319191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69950"/>
            <a:ext cx="2564384" cy="831850"/>
          </a:xfrm>
        </p:spPr>
        <p:txBody>
          <a:bodyPr/>
          <a:lstStyle/>
          <a:p>
            <a:r>
              <a:rPr lang="en-US" sz="3800" dirty="0" smtClean="0">
                <a:solidFill>
                  <a:srgbClr val="55555A"/>
                </a:solidFill>
              </a:rPr>
              <a:t>27 Million</a:t>
            </a:r>
            <a:endParaRPr lang="en-US" sz="3800" dirty="0">
              <a:solidFill>
                <a:srgbClr val="55555A"/>
              </a:solidFill>
            </a:endParaRPr>
          </a:p>
        </p:txBody>
      </p:sp>
      <p:pic>
        <p:nvPicPr>
          <p:cNvPr id="5" name="Picture 4" descr="ticketfl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6840" y="939800"/>
            <a:ext cx="3486727" cy="762000"/>
          </a:xfrm>
          <a:prstGeom prst="rect">
            <a:avLst/>
          </a:prstGeom>
        </p:spPr>
      </p:pic>
      <p:pic>
        <p:nvPicPr>
          <p:cNvPr id="7" name="Picture 6" descr="myfitnessp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1700" y="5276293"/>
            <a:ext cx="2420041" cy="1276907"/>
          </a:xfrm>
          <a:prstGeom prst="rect">
            <a:avLst/>
          </a:prstGeom>
        </p:spPr>
      </p:pic>
      <p:pic>
        <p:nvPicPr>
          <p:cNvPr id="8" name="Picture 7" descr="panera.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4962" y="2220737"/>
            <a:ext cx="1772445" cy="1179482"/>
          </a:xfrm>
          <a:prstGeom prst="rect">
            <a:avLst/>
          </a:prstGeom>
        </p:spPr>
      </p:pic>
      <p:pic>
        <p:nvPicPr>
          <p:cNvPr id="9" name="Picture 8" descr="myheritag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7871" y="3919156"/>
            <a:ext cx="3013529" cy="838200"/>
          </a:xfrm>
          <a:prstGeom prst="rect">
            <a:avLst/>
          </a:prstGeom>
        </p:spPr>
      </p:pic>
      <p:sp>
        <p:nvSpPr>
          <p:cNvPr id="11" name="Title 1"/>
          <p:cNvSpPr txBox="1">
            <a:spLocks/>
          </p:cNvSpPr>
          <p:nvPr/>
        </p:nvSpPr>
        <p:spPr bwMode="auto">
          <a:xfrm>
            <a:off x="901700" y="5486400"/>
            <a:ext cx="2564384"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bodyPr>
          <a:lstStyle>
            <a:lvl1pPr algn="l" rtl="0" eaLnBrk="1" fontAlgn="base" hangingPunct="1">
              <a:lnSpc>
                <a:spcPct val="90000"/>
              </a:lnSpc>
              <a:spcBef>
                <a:spcPct val="0"/>
              </a:spcBef>
              <a:spcAft>
                <a:spcPct val="0"/>
              </a:spcAft>
              <a:defRPr sz="2800" b="1">
                <a:solidFill>
                  <a:schemeClr val="accent2"/>
                </a:solidFill>
                <a:latin typeface="Proxima Nova"/>
                <a:ea typeface="+mj-ea"/>
                <a:cs typeface="Proxima Nova"/>
              </a:defRPr>
            </a:lvl1pPr>
            <a:lvl2pPr algn="l" rtl="0" eaLnBrk="1" fontAlgn="base" hangingPunct="1">
              <a:lnSpc>
                <a:spcPct val="90000"/>
              </a:lnSpc>
              <a:spcBef>
                <a:spcPct val="0"/>
              </a:spcBef>
              <a:spcAft>
                <a:spcPct val="0"/>
              </a:spcAft>
              <a:defRPr sz="3400">
                <a:solidFill>
                  <a:schemeClr val="tx2"/>
                </a:solidFill>
                <a:latin typeface="Arial" charset="0"/>
                <a:cs typeface="Arial" charset="0"/>
              </a:defRPr>
            </a:lvl2pPr>
            <a:lvl3pPr algn="l" rtl="0" eaLnBrk="1" fontAlgn="base" hangingPunct="1">
              <a:lnSpc>
                <a:spcPct val="90000"/>
              </a:lnSpc>
              <a:spcBef>
                <a:spcPct val="0"/>
              </a:spcBef>
              <a:spcAft>
                <a:spcPct val="0"/>
              </a:spcAft>
              <a:defRPr sz="3400">
                <a:solidFill>
                  <a:schemeClr val="tx2"/>
                </a:solidFill>
                <a:latin typeface="Arial" charset="0"/>
                <a:cs typeface="Arial" charset="0"/>
              </a:defRPr>
            </a:lvl3pPr>
            <a:lvl4pPr algn="l" rtl="0" eaLnBrk="1" fontAlgn="base" hangingPunct="1">
              <a:lnSpc>
                <a:spcPct val="90000"/>
              </a:lnSpc>
              <a:spcBef>
                <a:spcPct val="0"/>
              </a:spcBef>
              <a:spcAft>
                <a:spcPct val="0"/>
              </a:spcAft>
              <a:defRPr sz="3400">
                <a:solidFill>
                  <a:schemeClr val="tx2"/>
                </a:solidFill>
                <a:latin typeface="Arial" charset="0"/>
                <a:cs typeface="Arial" charset="0"/>
              </a:defRPr>
            </a:lvl4pPr>
            <a:lvl5pPr algn="l" rtl="0" eaLnBrk="1" fontAlgn="base" hangingPunct="1">
              <a:lnSpc>
                <a:spcPct val="90000"/>
              </a:lnSpc>
              <a:spcBef>
                <a:spcPct val="0"/>
              </a:spcBef>
              <a:spcAft>
                <a:spcPct val="0"/>
              </a:spcAft>
              <a:defRPr sz="3400">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2500" b="1">
                <a:solidFill>
                  <a:srgbClr val="000000"/>
                </a:solidFill>
                <a:latin typeface="Arial" charset="0"/>
              </a:defRPr>
            </a:lvl6pPr>
            <a:lvl7pPr marL="914400" algn="l" rtl="0" eaLnBrk="1" fontAlgn="base" hangingPunct="1">
              <a:lnSpc>
                <a:spcPct val="90000"/>
              </a:lnSpc>
              <a:spcBef>
                <a:spcPct val="0"/>
              </a:spcBef>
              <a:spcAft>
                <a:spcPct val="0"/>
              </a:spcAft>
              <a:defRPr sz="2500" b="1">
                <a:solidFill>
                  <a:srgbClr val="000000"/>
                </a:solidFill>
                <a:latin typeface="Arial" charset="0"/>
              </a:defRPr>
            </a:lvl7pPr>
            <a:lvl8pPr marL="1371600" algn="l" rtl="0" eaLnBrk="1" fontAlgn="base" hangingPunct="1">
              <a:lnSpc>
                <a:spcPct val="90000"/>
              </a:lnSpc>
              <a:spcBef>
                <a:spcPct val="0"/>
              </a:spcBef>
              <a:spcAft>
                <a:spcPct val="0"/>
              </a:spcAft>
              <a:defRPr sz="2500" b="1">
                <a:solidFill>
                  <a:srgbClr val="000000"/>
                </a:solidFill>
                <a:latin typeface="Arial" charset="0"/>
              </a:defRPr>
            </a:lvl8pPr>
            <a:lvl9pPr marL="1828800" algn="l" rtl="0" eaLnBrk="1" fontAlgn="base" hangingPunct="1">
              <a:lnSpc>
                <a:spcPct val="90000"/>
              </a:lnSpc>
              <a:spcBef>
                <a:spcPct val="0"/>
              </a:spcBef>
              <a:spcAft>
                <a:spcPct val="0"/>
              </a:spcAft>
              <a:defRPr sz="2500" b="1">
                <a:solidFill>
                  <a:srgbClr val="000000"/>
                </a:solidFill>
                <a:latin typeface="Arial" charset="0"/>
              </a:defRPr>
            </a:lvl9pPr>
          </a:lstStyle>
          <a:p>
            <a:r>
              <a:rPr lang="en-US" sz="3800" dirty="0" smtClean="0">
                <a:solidFill>
                  <a:schemeClr val="tx2"/>
                </a:solidFill>
              </a:rPr>
              <a:t>150 Million </a:t>
            </a:r>
            <a:endParaRPr lang="en-US" sz="3800" dirty="0">
              <a:solidFill>
                <a:schemeClr val="tx2"/>
              </a:solidFill>
            </a:endParaRPr>
          </a:p>
        </p:txBody>
      </p:sp>
      <p:sp>
        <p:nvSpPr>
          <p:cNvPr id="12" name="Title 1"/>
          <p:cNvSpPr txBox="1">
            <a:spLocks/>
          </p:cNvSpPr>
          <p:nvPr/>
        </p:nvSpPr>
        <p:spPr bwMode="auto">
          <a:xfrm>
            <a:off x="901700" y="2362200"/>
            <a:ext cx="2564384"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bodyPr>
          <a:lstStyle>
            <a:lvl1pPr algn="l" rtl="0" eaLnBrk="1" fontAlgn="base" hangingPunct="1">
              <a:lnSpc>
                <a:spcPct val="90000"/>
              </a:lnSpc>
              <a:spcBef>
                <a:spcPct val="0"/>
              </a:spcBef>
              <a:spcAft>
                <a:spcPct val="0"/>
              </a:spcAft>
              <a:defRPr sz="2800" b="1">
                <a:solidFill>
                  <a:schemeClr val="accent2"/>
                </a:solidFill>
                <a:latin typeface="Proxima Nova"/>
                <a:ea typeface="+mj-ea"/>
                <a:cs typeface="Proxima Nova"/>
              </a:defRPr>
            </a:lvl1pPr>
            <a:lvl2pPr algn="l" rtl="0" eaLnBrk="1" fontAlgn="base" hangingPunct="1">
              <a:lnSpc>
                <a:spcPct val="90000"/>
              </a:lnSpc>
              <a:spcBef>
                <a:spcPct val="0"/>
              </a:spcBef>
              <a:spcAft>
                <a:spcPct val="0"/>
              </a:spcAft>
              <a:defRPr sz="3400">
                <a:solidFill>
                  <a:schemeClr val="tx2"/>
                </a:solidFill>
                <a:latin typeface="Arial" charset="0"/>
                <a:cs typeface="Arial" charset="0"/>
              </a:defRPr>
            </a:lvl2pPr>
            <a:lvl3pPr algn="l" rtl="0" eaLnBrk="1" fontAlgn="base" hangingPunct="1">
              <a:lnSpc>
                <a:spcPct val="90000"/>
              </a:lnSpc>
              <a:spcBef>
                <a:spcPct val="0"/>
              </a:spcBef>
              <a:spcAft>
                <a:spcPct val="0"/>
              </a:spcAft>
              <a:defRPr sz="3400">
                <a:solidFill>
                  <a:schemeClr val="tx2"/>
                </a:solidFill>
                <a:latin typeface="Arial" charset="0"/>
                <a:cs typeface="Arial" charset="0"/>
              </a:defRPr>
            </a:lvl3pPr>
            <a:lvl4pPr algn="l" rtl="0" eaLnBrk="1" fontAlgn="base" hangingPunct="1">
              <a:lnSpc>
                <a:spcPct val="90000"/>
              </a:lnSpc>
              <a:spcBef>
                <a:spcPct val="0"/>
              </a:spcBef>
              <a:spcAft>
                <a:spcPct val="0"/>
              </a:spcAft>
              <a:defRPr sz="3400">
                <a:solidFill>
                  <a:schemeClr val="tx2"/>
                </a:solidFill>
                <a:latin typeface="Arial" charset="0"/>
                <a:cs typeface="Arial" charset="0"/>
              </a:defRPr>
            </a:lvl4pPr>
            <a:lvl5pPr algn="l" rtl="0" eaLnBrk="1" fontAlgn="base" hangingPunct="1">
              <a:lnSpc>
                <a:spcPct val="90000"/>
              </a:lnSpc>
              <a:spcBef>
                <a:spcPct val="0"/>
              </a:spcBef>
              <a:spcAft>
                <a:spcPct val="0"/>
              </a:spcAft>
              <a:defRPr sz="3400">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2500" b="1">
                <a:solidFill>
                  <a:srgbClr val="000000"/>
                </a:solidFill>
                <a:latin typeface="Arial" charset="0"/>
              </a:defRPr>
            </a:lvl6pPr>
            <a:lvl7pPr marL="914400" algn="l" rtl="0" eaLnBrk="1" fontAlgn="base" hangingPunct="1">
              <a:lnSpc>
                <a:spcPct val="90000"/>
              </a:lnSpc>
              <a:spcBef>
                <a:spcPct val="0"/>
              </a:spcBef>
              <a:spcAft>
                <a:spcPct val="0"/>
              </a:spcAft>
              <a:defRPr sz="2500" b="1">
                <a:solidFill>
                  <a:srgbClr val="000000"/>
                </a:solidFill>
                <a:latin typeface="Arial" charset="0"/>
              </a:defRPr>
            </a:lvl7pPr>
            <a:lvl8pPr marL="1371600" algn="l" rtl="0" eaLnBrk="1" fontAlgn="base" hangingPunct="1">
              <a:lnSpc>
                <a:spcPct val="90000"/>
              </a:lnSpc>
              <a:spcBef>
                <a:spcPct val="0"/>
              </a:spcBef>
              <a:spcAft>
                <a:spcPct val="0"/>
              </a:spcAft>
              <a:defRPr sz="2500" b="1">
                <a:solidFill>
                  <a:srgbClr val="000000"/>
                </a:solidFill>
                <a:latin typeface="Arial" charset="0"/>
              </a:defRPr>
            </a:lvl8pPr>
            <a:lvl9pPr marL="1828800" algn="l" rtl="0" eaLnBrk="1" fontAlgn="base" hangingPunct="1">
              <a:lnSpc>
                <a:spcPct val="90000"/>
              </a:lnSpc>
              <a:spcBef>
                <a:spcPct val="0"/>
              </a:spcBef>
              <a:spcAft>
                <a:spcPct val="0"/>
              </a:spcAft>
              <a:defRPr sz="2500" b="1">
                <a:solidFill>
                  <a:srgbClr val="000000"/>
                </a:solidFill>
                <a:latin typeface="Arial" charset="0"/>
              </a:defRPr>
            </a:lvl9pPr>
          </a:lstStyle>
          <a:p>
            <a:r>
              <a:rPr lang="en-US" sz="3800" dirty="0" smtClean="0">
                <a:solidFill>
                  <a:srgbClr val="55555A"/>
                </a:solidFill>
              </a:rPr>
              <a:t>37 Million</a:t>
            </a:r>
            <a:endParaRPr lang="en-US" sz="3800" dirty="0">
              <a:solidFill>
                <a:srgbClr val="55555A"/>
              </a:solidFill>
            </a:endParaRPr>
          </a:p>
        </p:txBody>
      </p:sp>
      <p:sp>
        <p:nvSpPr>
          <p:cNvPr id="13" name="Title 1"/>
          <p:cNvSpPr txBox="1">
            <a:spLocks/>
          </p:cNvSpPr>
          <p:nvPr/>
        </p:nvSpPr>
        <p:spPr bwMode="auto">
          <a:xfrm>
            <a:off x="901700" y="3917950"/>
            <a:ext cx="2564384"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bodyPr>
          <a:lstStyle>
            <a:lvl1pPr algn="l" rtl="0" eaLnBrk="1" fontAlgn="base" hangingPunct="1">
              <a:lnSpc>
                <a:spcPct val="90000"/>
              </a:lnSpc>
              <a:spcBef>
                <a:spcPct val="0"/>
              </a:spcBef>
              <a:spcAft>
                <a:spcPct val="0"/>
              </a:spcAft>
              <a:defRPr sz="2800" b="1">
                <a:solidFill>
                  <a:schemeClr val="accent2"/>
                </a:solidFill>
                <a:latin typeface="Proxima Nova"/>
                <a:ea typeface="+mj-ea"/>
                <a:cs typeface="Proxima Nova"/>
              </a:defRPr>
            </a:lvl1pPr>
            <a:lvl2pPr algn="l" rtl="0" eaLnBrk="1" fontAlgn="base" hangingPunct="1">
              <a:lnSpc>
                <a:spcPct val="90000"/>
              </a:lnSpc>
              <a:spcBef>
                <a:spcPct val="0"/>
              </a:spcBef>
              <a:spcAft>
                <a:spcPct val="0"/>
              </a:spcAft>
              <a:defRPr sz="3400">
                <a:solidFill>
                  <a:schemeClr val="tx2"/>
                </a:solidFill>
                <a:latin typeface="Arial" charset="0"/>
                <a:cs typeface="Arial" charset="0"/>
              </a:defRPr>
            </a:lvl2pPr>
            <a:lvl3pPr algn="l" rtl="0" eaLnBrk="1" fontAlgn="base" hangingPunct="1">
              <a:lnSpc>
                <a:spcPct val="90000"/>
              </a:lnSpc>
              <a:spcBef>
                <a:spcPct val="0"/>
              </a:spcBef>
              <a:spcAft>
                <a:spcPct val="0"/>
              </a:spcAft>
              <a:defRPr sz="3400">
                <a:solidFill>
                  <a:schemeClr val="tx2"/>
                </a:solidFill>
                <a:latin typeface="Arial" charset="0"/>
                <a:cs typeface="Arial" charset="0"/>
              </a:defRPr>
            </a:lvl3pPr>
            <a:lvl4pPr algn="l" rtl="0" eaLnBrk="1" fontAlgn="base" hangingPunct="1">
              <a:lnSpc>
                <a:spcPct val="90000"/>
              </a:lnSpc>
              <a:spcBef>
                <a:spcPct val="0"/>
              </a:spcBef>
              <a:spcAft>
                <a:spcPct val="0"/>
              </a:spcAft>
              <a:defRPr sz="3400">
                <a:solidFill>
                  <a:schemeClr val="tx2"/>
                </a:solidFill>
                <a:latin typeface="Arial" charset="0"/>
                <a:cs typeface="Arial" charset="0"/>
              </a:defRPr>
            </a:lvl4pPr>
            <a:lvl5pPr algn="l" rtl="0" eaLnBrk="1" fontAlgn="base" hangingPunct="1">
              <a:lnSpc>
                <a:spcPct val="90000"/>
              </a:lnSpc>
              <a:spcBef>
                <a:spcPct val="0"/>
              </a:spcBef>
              <a:spcAft>
                <a:spcPct val="0"/>
              </a:spcAft>
              <a:defRPr sz="3400">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2500" b="1">
                <a:solidFill>
                  <a:srgbClr val="000000"/>
                </a:solidFill>
                <a:latin typeface="Arial" charset="0"/>
              </a:defRPr>
            </a:lvl6pPr>
            <a:lvl7pPr marL="914400" algn="l" rtl="0" eaLnBrk="1" fontAlgn="base" hangingPunct="1">
              <a:lnSpc>
                <a:spcPct val="90000"/>
              </a:lnSpc>
              <a:spcBef>
                <a:spcPct val="0"/>
              </a:spcBef>
              <a:spcAft>
                <a:spcPct val="0"/>
              </a:spcAft>
              <a:defRPr sz="2500" b="1">
                <a:solidFill>
                  <a:srgbClr val="000000"/>
                </a:solidFill>
                <a:latin typeface="Arial" charset="0"/>
              </a:defRPr>
            </a:lvl7pPr>
            <a:lvl8pPr marL="1371600" algn="l" rtl="0" eaLnBrk="1" fontAlgn="base" hangingPunct="1">
              <a:lnSpc>
                <a:spcPct val="90000"/>
              </a:lnSpc>
              <a:spcBef>
                <a:spcPct val="0"/>
              </a:spcBef>
              <a:spcAft>
                <a:spcPct val="0"/>
              </a:spcAft>
              <a:defRPr sz="2500" b="1">
                <a:solidFill>
                  <a:srgbClr val="000000"/>
                </a:solidFill>
                <a:latin typeface="Arial" charset="0"/>
              </a:defRPr>
            </a:lvl8pPr>
            <a:lvl9pPr marL="1828800" algn="l" rtl="0" eaLnBrk="1" fontAlgn="base" hangingPunct="1">
              <a:lnSpc>
                <a:spcPct val="90000"/>
              </a:lnSpc>
              <a:spcBef>
                <a:spcPct val="0"/>
              </a:spcBef>
              <a:spcAft>
                <a:spcPct val="0"/>
              </a:spcAft>
              <a:defRPr sz="2500" b="1">
                <a:solidFill>
                  <a:srgbClr val="000000"/>
                </a:solidFill>
                <a:latin typeface="Arial" charset="0"/>
              </a:defRPr>
            </a:lvl9pPr>
          </a:lstStyle>
          <a:p>
            <a:r>
              <a:rPr lang="en-US" sz="3800" dirty="0" smtClean="0">
                <a:solidFill>
                  <a:srgbClr val="55555A"/>
                </a:solidFill>
              </a:rPr>
              <a:t>92 Million</a:t>
            </a:r>
            <a:endParaRPr lang="en-US" sz="3800" dirty="0">
              <a:solidFill>
                <a:srgbClr val="55555A"/>
              </a:solidFill>
            </a:endParaRPr>
          </a:p>
        </p:txBody>
      </p:sp>
      <p:sp>
        <p:nvSpPr>
          <p:cNvPr id="14" name="Title 1"/>
          <p:cNvSpPr txBox="1">
            <a:spLocks/>
          </p:cNvSpPr>
          <p:nvPr/>
        </p:nvSpPr>
        <p:spPr bwMode="auto">
          <a:xfrm>
            <a:off x="585216" y="0"/>
            <a:ext cx="829360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bodyPr>
          <a:lstStyle>
            <a:lvl1pPr algn="l" rtl="0" eaLnBrk="1" fontAlgn="base" hangingPunct="1">
              <a:lnSpc>
                <a:spcPct val="90000"/>
              </a:lnSpc>
              <a:spcBef>
                <a:spcPct val="0"/>
              </a:spcBef>
              <a:spcAft>
                <a:spcPct val="0"/>
              </a:spcAft>
              <a:defRPr sz="2800" b="1">
                <a:solidFill>
                  <a:schemeClr val="accent2"/>
                </a:solidFill>
                <a:latin typeface="Proxima Nova"/>
                <a:ea typeface="+mj-ea"/>
                <a:cs typeface="Proxima Nova"/>
              </a:defRPr>
            </a:lvl1pPr>
            <a:lvl2pPr algn="l" rtl="0" eaLnBrk="1" fontAlgn="base" hangingPunct="1">
              <a:lnSpc>
                <a:spcPct val="90000"/>
              </a:lnSpc>
              <a:spcBef>
                <a:spcPct val="0"/>
              </a:spcBef>
              <a:spcAft>
                <a:spcPct val="0"/>
              </a:spcAft>
              <a:defRPr sz="3400">
                <a:solidFill>
                  <a:schemeClr val="tx2"/>
                </a:solidFill>
                <a:latin typeface="Arial" charset="0"/>
                <a:cs typeface="Arial" charset="0"/>
              </a:defRPr>
            </a:lvl2pPr>
            <a:lvl3pPr algn="l" rtl="0" eaLnBrk="1" fontAlgn="base" hangingPunct="1">
              <a:lnSpc>
                <a:spcPct val="90000"/>
              </a:lnSpc>
              <a:spcBef>
                <a:spcPct val="0"/>
              </a:spcBef>
              <a:spcAft>
                <a:spcPct val="0"/>
              </a:spcAft>
              <a:defRPr sz="3400">
                <a:solidFill>
                  <a:schemeClr val="tx2"/>
                </a:solidFill>
                <a:latin typeface="Arial" charset="0"/>
                <a:cs typeface="Arial" charset="0"/>
              </a:defRPr>
            </a:lvl3pPr>
            <a:lvl4pPr algn="l" rtl="0" eaLnBrk="1" fontAlgn="base" hangingPunct="1">
              <a:lnSpc>
                <a:spcPct val="90000"/>
              </a:lnSpc>
              <a:spcBef>
                <a:spcPct val="0"/>
              </a:spcBef>
              <a:spcAft>
                <a:spcPct val="0"/>
              </a:spcAft>
              <a:defRPr sz="3400">
                <a:solidFill>
                  <a:schemeClr val="tx2"/>
                </a:solidFill>
                <a:latin typeface="Arial" charset="0"/>
                <a:cs typeface="Arial" charset="0"/>
              </a:defRPr>
            </a:lvl4pPr>
            <a:lvl5pPr algn="l" rtl="0" eaLnBrk="1" fontAlgn="base" hangingPunct="1">
              <a:lnSpc>
                <a:spcPct val="90000"/>
              </a:lnSpc>
              <a:spcBef>
                <a:spcPct val="0"/>
              </a:spcBef>
              <a:spcAft>
                <a:spcPct val="0"/>
              </a:spcAft>
              <a:defRPr sz="3400">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2500" b="1">
                <a:solidFill>
                  <a:srgbClr val="000000"/>
                </a:solidFill>
                <a:latin typeface="Arial" charset="0"/>
              </a:defRPr>
            </a:lvl6pPr>
            <a:lvl7pPr marL="914400" algn="l" rtl="0" eaLnBrk="1" fontAlgn="base" hangingPunct="1">
              <a:lnSpc>
                <a:spcPct val="90000"/>
              </a:lnSpc>
              <a:spcBef>
                <a:spcPct val="0"/>
              </a:spcBef>
              <a:spcAft>
                <a:spcPct val="0"/>
              </a:spcAft>
              <a:defRPr sz="2500" b="1">
                <a:solidFill>
                  <a:srgbClr val="000000"/>
                </a:solidFill>
                <a:latin typeface="Arial" charset="0"/>
              </a:defRPr>
            </a:lvl7pPr>
            <a:lvl8pPr marL="1371600" algn="l" rtl="0" eaLnBrk="1" fontAlgn="base" hangingPunct="1">
              <a:lnSpc>
                <a:spcPct val="90000"/>
              </a:lnSpc>
              <a:spcBef>
                <a:spcPct val="0"/>
              </a:spcBef>
              <a:spcAft>
                <a:spcPct val="0"/>
              </a:spcAft>
              <a:defRPr sz="2500" b="1">
                <a:solidFill>
                  <a:srgbClr val="000000"/>
                </a:solidFill>
                <a:latin typeface="Arial" charset="0"/>
              </a:defRPr>
            </a:lvl8pPr>
            <a:lvl9pPr marL="1828800" algn="l" rtl="0" eaLnBrk="1" fontAlgn="base" hangingPunct="1">
              <a:lnSpc>
                <a:spcPct val="90000"/>
              </a:lnSpc>
              <a:spcBef>
                <a:spcPct val="0"/>
              </a:spcBef>
              <a:spcAft>
                <a:spcPct val="0"/>
              </a:spcAft>
              <a:defRPr sz="2500" b="1">
                <a:solidFill>
                  <a:srgbClr val="000000"/>
                </a:solidFill>
                <a:latin typeface="Arial" charset="0"/>
              </a:defRPr>
            </a:lvl9pPr>
          </a:lstStyle>
          <a:p>
            <a:r>
              <a:rPr lang="en-US" dirty="0" smtClean="0"/>
              <a:t>Do We Deserve Consumer’s Trust?</a:t>
            </a:r>
            <a:endParaRPr lang="en-US" dirty="0"/>
          </a:p>
        </p:txBody>
      </p:sp>
    </p:spTree>
    <p:extLst>
      <p:ext uri="{BB962C8B-B14F-4D97-AF65-F5344CB8AC3E}">
        <p14:creationId xmlns:p14="http://schemas.microsoft.com/office/powerpoint/2010/main" val="2795828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0"/>
            <a:ext cx="8293608" cy="831850"/>
          </a:xfrm>
        </p:spPr>
        <p:txBody>
          <a:bodyPr/>
          <a:lstStyle/>
          <a:p>
            <a:r>
              <a:rPr lang="en-US" dirty="0" smtClean="0"/>
              <a:t>Data &amp; Privacy Rights Regulations On The Rise</a:t>
            </a:r>
            <a:endParaRPr lang="en-US" dirty="0"/>
          </a:p>
        </p:txBody>
      </p:sp>
      <p:pic>
        <p:nvPicPr>
          <p:cNvPr id="4" name="Picture 3" descr="ideas-collection-simple-world-map-flat-in-png-world-map-transparent-world-map-images-of-simple-world-map-fla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9662" y="1143000"/>
            <a:ext cx="7322937" cy="4038600"/>
          </a:xfrm>
          <a:prstGeom prst="rect">
            <a:avLst/>
          </a:prstGeom>
        </p:spPr>
      </p:pic>
      <p:sp>
        <p:nvSpPr>
          <p:cNvPr id="5" name="Oval 4"/>
          <p:cNvSpPr/>
          <p:nvPr/>
        </p:nvSpPr>
        <p:spPr bwMode="auto">
          <a:xfrm>
            <a:off x="3200400" y="1905000"/>
            <a:ext cx="388738" cy="381000"/>
          </a:xfrm>
          <a:prstGeom prst="ellipse">
            <a:avLst/>
          </a:prstGeom>
          <a:solidFill>
            <a:schemeClr val="accent1"/>
          </a:solidFill>
          <a:ln w="9525" cap="flat" cmpd="sng" algn="ctr">
            <a:solidFill>
              <a:schemeClr val="accent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mj-lt"/>
              </a:rPr>
              <a:t>1</a:t>
            </a:r>
            <a:endParaRPr kumimoji="0" lang="en-US" sz="1200" b="0" i="0" u="none" strike="noStrike" cap="none" normalizeH="0" baseline="0" dirty="0" smtClean="0">
              <a:ln>
                <a:noFill/>
              </a:ln>
              <a:solidFill>
                <a:schemeClr val="bg1"/>
              </a:solidFill>
              <a:effectLst/>
              <a:latin typeface="+mj-lt"/>
            </a:endParaRPr>
          </a:p>
        </p:txBody>
      </p:sp>
      <p:sp>
        <p:nvSpPr>
          <p:cNvPr id="6" name="Oval 5"/>
          <p:cNvSpPr/>
          <p:nvPr/>
        </p:nvSpPr>
        <p:spPr bwMode="auto">
          <a:xfrm>
            <a:off x="3533376" y="2438400"/>
            <a:ext cx="388738" cy="381000"/>
          </a:xfrm>
          <a:prstGeom prst="ellipse">
            <a:avLst/>
          </a:prstGeom>
          <a:solidFill>
            <a:schemeClr val="accent1"/>
          </a:solidFill>
          <a:ln w="9525" cap="flat" cmpd="sng" algn="ctr">
            <a:solidFill>
              <a:schemeClr val="accent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200" dirty="0">
                <a:solidFill>
                  <a:schemeClr val="bg1"/>
                </a:solidFill>
                <a:latin typeface="+mj-lt"/>
              </a:rPr>
              <a:t>2</a:t>
            </a:r>
            <a:endParaRPr kumimoji="0" lang="en-US" sz="1200" b="0" i="0" u="none" strike="noStrike" cap="none" normalizeH="0" baseline="0" dirty="0" smtClean="0">
              <a:ln>
                <a:noFill/>
              </a:ln>
              <a:solidFill>
                <a:schemeClr val="bg1"/>
              </a:solidFill>
              <a:effectLst/>
              <a:latin typeface="+mj-lt"/>
            </a:endParaRPr>
          </a:p>
        </p:txBody>
      </p:sp>
      <p:sp>
        <p:nvSpPr>
          <p:cNvPr id="7" name="Oval 6"/>
          <p:cNvSpPr/>
          <p:nvPr/>
        </p:nvSpPr>
        <p:spPr bwMode="auto">
          <a:xfrm>
            <a:off x="5334000" y="2209800"/>
            <a:ext cx="388738" cy="381000"/>
          </a:xfrm>
          <a:prstGeom prst="ellipse">
            <a:avLst/>
          </a:prstGeom>
          <a:solidFill>
            <a:schemeClr val="accent1"/>
          </a:solidFill>
          <a:ln w="9525" cap="flat" cmpd="sng" algn="ctr">
            <a:solidFill>
              <a:schemeClr val="accent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200" dirty="0">
                <a:solidFill>
                  <a:schemeClr val="bg1"/>
                </a:solidFill>
                <a:latin typeface="+mj-lt"/>
              </a:rPr>
              <a:t>4</a:t>
            </a:r>
            <a:endParaRPr kumimoji="0" lang="en-US" sz="1200" b="0" i="0" u="none" strike="noStrike" cap="none" normalizeH="0" baseline="0" dirty="0" smtClean="0">
              <a:ln>
                <a:noFill/>
              </a:ln>
              <a:solidFill>
                <a:schemeClr val="bg1"/>
              </a:solidFill>
              <a:effectLst/>
              <a:latin typeface="+mj-lt"/>
            </a:endParaRPr>
          </a:p>
        </p:txBody>
      </p:sp>
      <p:sp>
        <p:nvSpPr>
          <p:cNvPr id="8" name="Oval 7"/>
          <p:cNvSpPr/>
          <p:nvPr/>
        </p:nvSpPr>
        <p:spPr bwMode="auto">
          <a:xfrm>
            <a:off x="4572000" y="2590800"/>
            <a:ext cx="388738" cy="381000"/>
          </a:xfrm>
          <a:prstGeom prst="ellipse">
            <a:avLst/>
          </a:prstGeom>
          <a:solidFill>
            <a:schemeClr val="accent1"/>
          </a:solidFill>
          <a:ln w="9525" cap="flat" cmpd="sng" algn="ctr">
            <a:solidFill>
              <a:schemeClr val="accent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200" dirty="0" smtClean="0">
                <a:solidFill>
                  <a:schemeClr val="bg1"/>
                </a:solidFill>
                <a:latin typeface="+mj-lt"/>
              </a:rPr>
              <a:t>3</a:t>
            </a:r>
            <a:endParaRPr kumimoji="0" lang="en-US" sz="1200" b="0" i="0" u="none" strike="noStrike" cap="none" normalizeH="0" baseline="0" dirty="0" smtClean="0">
              <a:ln>
                <a:noFill/>
              </a:ln>
              <a:solidFill>
                <a:schemeClr val="bg1"/>
              </a:solidFill>
              <a:effectLst/>
              <a:latin typeface="+mj-lt"/>
            </a:endParaRPr>
          </a:p>
        </p:txBody>
      </p:sp>
      <p:sp>
        <p:nvSpPr>
          <p:cNvPr id="9" name="Oval 8"/>
          <p:cNvSpPr/>
          <p:nvPr/>
        </p:nvSpPr>
        <p:spPr bwMode="auto">
          <a:xfrm>
            <a:off x="390847" y="3733800"/>
            <a:ext cx="388738" cy="381000"/>
          </a:xfrm>
          <a:prstGeom prst="ellipse">
            <a:avLst/>
          </a:prstGeom>
          <a:solidFill>
            <a:schemeClr val="accent1"/>
          </a:solidFill>
          <a:ln w="9525" cap="flat" cmpd="sng" algn="ctr">
            <a:solidFill>
              <a:schemeClr val="accent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mj-lt"/>
              </a:rPr>
              <a:t>1</a:t>
            </a:r>
            <a:endParaRPr kumimoji="0" lang="en-US" sz="1200" b="0" i="0" u="none" strike="noStrike" cap="none" normalizeH="0" baseline="0" dirty="0" smtClean="0">
              <a:ln>
                <a:noFill/>
              </a:ln>
              <a:solidFill>
                <a:schemeClr val="bg1"/>
              </a:solidFill>
              <a:effectLst/>
              <a:latin typeface="+mj-lt"/>
            </a:endParaRPr>
          </a:p>
        </p:txBody>
      </p:sp>
      <p:sp>
        <p:nvSpPr>
          <p:cNvPr id="10" name="Oval 9"/>
          <p:cNvSpPr/>
          <p:nvPr/>
        </p:nvSpPr>
        <p:spPr bwMode="auto">
          <a:xfrm>
            <a:off x="390847" y="4267200"/>
            <a:ext cx="388738" cy="381000"/>
          </a:xfrm>
          <a:prstGeom prst="ellipse">
            <a:avLst/>
          </a:prstGeom>
          <a:solidFill>
            <a:schemeClr val="accent1"/>
          </a:solidFill>
          <a:ln w="9525" cap="flat" cmpd="sng" algn="ctr">
            <a:solidFill>
              <a:schemeClr val="accent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200" dirty="0">
                <a:solidFill>
                  <a:schemeClr val="bg1"/>
                </a:solidFill>
                <a:latin typeface="+mj-lt"/>
              </a:rPr>
              <a:t>2</a:t>
            </a:r>
            <a:endParaRPr kumimoji="0" lang="en-US" sz="1200" b="0" i="0" u="none" strike="noStrike" cap="none" normalizeH="0" baseline="0" dirty="0" smtClean="0">
              <a:ln>
                <a:noFill/>
              </a:ln>
              <a:solidFill>
                <a:schemeClr val="bg1"/>
              </a:solidFill>
              <a:effectLst/>
              <a:latin typeface="+mj-lt"/>
            </a:endParaRPr>
          </a:p>
        </p:txBody>
      </p:sp>
      <p:sp>
        <p:nvSpPr>
          <p:cNvPr id="11" name="Oval 10"/>
          <p:cNvSpPr/>
          <p:nvPr/>
        </p:nvSpPr>
        <p:spPr bwMode="auto">
          <a:xfrm>
            <a:off x="390847" y="4813300"/>
            <a:ext cx="388738" cy="381000"/>
          </a:xfrm>
          <a:prstGeom prst="ellipse">
            <a:avLst/>
          </a:prstGeom>
          <a:solidFill>
            <a:schemeClr val="accent1"/>
          </a:solidFill>
          <a:ln w="9525" cap="flat" cmpd="sng" algn="ctr">
            <a:solidFill>
              <a:schemeClr val="accent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200" dirty="0" smtClean="0">
                <a:solidFill>
                  <a:schemeClr val="bg1"/>
                </a:solidFill>
                <a:latin typeface="+mj-lt"/>
              </a:rPr>
              <a:t>3</a:t>
            </a:r>
            <a:endParaRPr kumimoji="0" lang="en-US" sz="1200" b="0" i="0" u="none" strike="noStrike" cap="none" normalizeH="0" baseline="0" dirty="0" smtClean="0">
              <a:ln>
                <a:noFill/>
              </a:ln>
              <a:solidFill>
                <a:schemeClr val="bg1"/>
              </a:solidFill>
              <a:effectLst/>
              <a:latin typeface="+mj-lt"/>
            </a:endParaRPr>
          </a:p>
        </p:txBody>
      </p:sp>
      <p:sp>
        <p:nvSpPr>
          <p:cNvPr id="12" name="Oval 11"/>
          <p:cNvSpPr/>
          <p:nvPr/>
        </p:nvSpPr>
        <p:spPr bwMode="auto">
          <a:xfrm>
            <a:off x="390847" y="5334000"/>
            <a:ext cx="388738" cy="381000"/>
          </a:xfrm>
          <a:prstGeom prst="ellipse">
            <a:avLst/>
          </a:prstGeom>
          <a:solidFill>
            <a:schemeClr val="accent1"/>
          </a:solidFill>
          <a:ln w="9525" cap="flat" cmpd="sng" algn="ctr">
            <a:solidFill>
              <a:schemeClr val="accent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200" dirty="0">
                <a:solidFill>
                  <a:schemeClr val="bg1"/>
                </a:solidFill>
                <a:latin typeface="+mj-lt"/>
              </a:rPr>
              <a:t>4</a:t>
            </a:r>
            <a:endParaRPr kumimoji="0" lang="en-US" sz="1200" b="0" i="0" u="none" strike="noStrike" cap="none" normalizeH="0" baseline="0" dirty="0" smtClean="0">
              <a:ln>
                <a:noFill/>
              </a:ln>
              <a:solidFill>
                <a:schemeClr val="bg1"/>
              </a:solidFill>
              <a:effectLst/>
              <a:latin typeface="+mj-lt"/>
            </a:endParaRPr>
          </a:p>
        </p:txBody>
      </p:sp>
      <p:sp>
        <p:nvSpPr>
          <p:cNvPr id="13" name="TextBox 12"/>
          <p:cNvSpPr txBox="1"/>
          <p:nvPr/>
        </p:nvSpPr>
        <p:spPr bwMode="auto">
          <a:xfrm>
            <a:off x="914400" y="3699302"/>
            <a:ext cx="839070" cy="415498"/>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R="0" defTabSz="914400" rtl="0" eaLnBrk="1" fontAlgn="base" latinLnBrk="0" hangingPunct="1">
              <a:lnSpc>
                <a:spcPct val="100000"/>
              </a:lnSpc>
              <a:spcBef>
                <a:spcPts val="300"/>
              </a:spcBef>
              <a:spcAft>
                <a:spcPts val="400"/>
              </a:spcAft>
              <a:buSzTx/>
              <a:tabLst/>
            </a:pPr>
            <a:r>
              <a:rPr kumimoji="0" lang="en-US" sz="2100" b="0" i="0" u="none" strike="noStrike" kern="0" cap="none" spc="0" normalizeH="0" baseline="0" noProof="0" dirty="0" smtClean="0">
                <a:ln>
                  <a:noFill/>
                </a:ln>
                <a:solidFill>
                  <a:schemeClr val="accent1"/>
                </a:solidFill>
                <a:effectLst/>
                <a:uLnTx/>
                <a:uFillTx/>
                <a:latin typeface="+mn-lt"/>
                <a:ea typeface="+mn-ea"/>
                <a:cs typeface="+mn-cs"/>
              </a:rPr>
              <a:t>CASL</a:t>
            </a:r>
            <a:endParaRPr kumimoji="0" lang="en-US" sz="2100" b="0" i="0" u="none" strike="noStrike" kern="0" cap="none" spc="0" normalizeH="0" baseline="0" noProof="0" dirty="0" smtClean="0">
              <a:ln>
                <a:noFill/>
              </a:ln>
              <a:solidFill>
                <a:schemeClr val="accent1"/>
              </a:solidFill>
              <a:effectLst/>
              <a:uLnTx/>
              <a:uFillTx/>
              <a:latin typeface="+mn-lt"/>
              <a:ea typeface="+mn-ea"/>
              <a:cs typeface="+mn-cs"/>
            </a:endParaRPr>
          </a:p>
        </p:txBody>
      </p:sp>
      <p:sp>
        <p:nvSpPr>
          <p:cNvPr id="14" name="TextBox 13"/>
          <p:cNvSpPr txBox="1"/>
          <p:nvPr/>
        </p:nvSpPr>
        <p:spPr bwMode="auto">
          <a:xfrm>
            <a:off x="939800" y="4232702"/>
            <a:ext cx="1526323" cy="415498"/>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R="0" defTabSz="914400" rtl="0" eaLnBrk="1" fontAlgn="base" latinLnBrk="0" hangingPunct="1">
              <a:lnSpc>
                <a:spcPct val="100000"/>
              </a:lnSpc>
              <a:spcBef>
                <a:spcPts val="300"/>
              </a:spcBef>
              <a:spcAft>
                <a:spcPts val="400"/>
              </a:spcAft>
              <a:buSzTx/>
              <a:tabLst/>
            </a:pPr>
            <a:r>
              <a:rPr kumimoji="0" lang="en-US" sz="2100" b="0" i="0" u="none" strike="noStrike" kern="0" cap="none" spc="0" normalizeH="0" baseline="0" noProof="0" dirty="0" smtClean="0">
                <a:ln>
                  <a:noFill/>
                </a:ln>
                <a:solidFill>
                  <a:schemeClr val="accent1"/>
                </a:solidFill>
                <a:effectLst/>
                <a:uLnTx/>
                <a:uFillTx/>
                <a:latin typeface="+mn-lt"/>
                <a:ea typeface="+mn-ea"/>
                <a:cs typeface="+mn-cs"/>
              </a:rPr>
              <a:t>CAN-SPAM</a:t>
            </a:r>
            <a:endParaRPr kumimoji="0" lang="en-US" sz="2100" b="0" i="0" u="none" strike="noStrike" kern="0" cap="none" spc="0" normalizeH="0" baseline="0" noProof="0" dirty="0" smtClean="0">
              <a:ln>
                <a:noFill/>
              </a:ln>
              <a:solidFill>
                <a:schemeClr val="accent1"/>
              </a:solidFill>
              <a:effectLst/>
              <a:uLnTx/>
              <a:uFillTx/>
              <a:latin typeface="+mn-lt"/>
              <a:ea typeface="+mn-ea"/>
              <a:cs typeface="+mn-cs"/>
            </a:endParaRPr>
          </a:p>
        </p:txBody>
      </p:sp>
      <p:sp>
        <p:nvSpPr>
          <p:cNvPr id="15" name="TextBox 14"/>
          <p:cNvSpPr txBox="1"/>
          <p:nvPr/>
        </p:nvSpPr>
        <p:spPr bwMode="auto">
          <a:xfrm>
            <a:off x="990308" y="4813300"/>
            <a:ext cx="1834933" cy="415498"/>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R="0" defTabSz="914400" rtl="0" eaLnBrk="1" fontAlgn="base" latinLnBrk="0" hangingPunct="1">
              <a:lnSpc>
                <a:spcPct val="100000"/>
              </a:lnSpc>
              <a:spcBef>
                <a:spcPts val="300"/>
              </a:spcBef>
              <a:spcAft>
                <a:spcPts val="400"/>
              </a:spcAft>
              <a:buSzTx/>
              <a:tabLst/>
            </a:pPr>
            <a:r>
              <a:rPr kumimoji="0" lang="en-US" sz="2100" b="0" i="0" u="none" strike="noStrike" kern="0" cap="none" spc="0" normalizeH="0" baseline="0" noProof="0" dirty="0" smtClean="0">
                <a:ln>
                  <a:noFill/>
                </a:ln>
                <a:solidFill>
                  <a:schemeClr val="accent1"/>
                </a:solidFill>
                <a:effectLst/>
                <a:uLnTx/>
                <a:uFillTx/>
                <a:latin typeface="+mn-lt"/>
                <a:ea typeface="+mn-ea"/>
                <a:cs typeface="+mn-cs"/>
              </a:rPr>
              <a:t>Privacy Shield</a:t>
            </a:r>
            <a:endParaRPr kumimoji="0" lang="en-US" sz="2100" b="0" i="0" u="none" strike="noStrike" kern="0" cap="none" spc="0" normalizeH="0" baseline="0" noProof="0" dirty="0" smtClean="0">
              <a:ln>
                <a:noFill/>
              </a:ln>
              <a:solidFill>
                <a:schemeClr val="accent1"/>
              </a:solidFill>
              <a:effectLst/>
              <a:uLnTx/>
              <a:uFillTx/>
              <a:latin typeface="+mn-lt"/>
              <a:ea typeface="+mn-ea"/>
              <a:cs typeface="+mn-cs"/>
            </a:endParaRPr>
          </a:p>
        </p:txBody>
      </p:sp>
      <p:sp>
        <p:nvSpPr>
          <p:cNvPr id="16" name="TextBox 15"/>
          <p:cNvSpPr txBox="1"/>
          <p:nvPr/>
        </p:nvSpPr>
        <p:spPr bwMode="auto">
          <a:xfrm>
            <a:off x="990308" y="5295900"/>
            <a:ext cx="887004" cy="415498"/>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R="0" defTabSz="914400" rtl="0" eaLnBrk="1" fontAlgn="base" latinLnBrk="0" hangingPunct="1">
              <a:lnSpc>
                <a:spcPct val="100000"/>
              </a:lnSpc>
              <a:spcBef>
                <a:spcPts val="300"/>
              </a:spcBef>
              <a:spcAft>
                <a:spcPts val="400"/>
              </a:spcAft>
              <a:buSzTx/>
              <a:tabLst/>
            </a:pPr>
            <a:r>
              <a:rPr kumimoji="0" lang="en-US" sz="2100" b="0" i="0" u="none" strike="noStrike" kern="0" cap="none" spc="0" normalizeH="0" baseline="0" noProof="0" dirty="0" smtClean="0">
                <a:ln>
                  <a:noFill/>
                </a:ln>
                <a:solidFill>
                  <a:schemeClr val="accent1"/>
                </a:solidFill>
                <a:effectLst/>
                <a:uLnTx/>
                <a:uFillTx/>
                <a:latin typeface="+mn-lt"/>
                <a:ea typeface="+mn-ea"/>
                <a:cs typeface="+mn-cs"/>
              </a:rPr>
              <a:t>GDPR</a:t>
            </a:r>
            <a:endParaRPr kumimoji="0" lang="en-US" sz="2100" b="0" i="0" u="none" strike="noStrike" kern="0" cap="none" spc="0" normalizeH="0" baseline="0" noProof="0" dirty="0" smtClean="0">
              <a:ln>
                <a:noFill/>
              </a:ln>
              <a:solidFill>
                <a:schemeClr val="accent1"/>
              </a:solidFill>
              <a:effectLst/>
              <a:uLnTx/>
              <a:uFillTx/>
              <a:latin typeface="+mn-lt"/>
              <a:ea typeface="+mn-ea"/>
              <a:cs typeface="+mn-cs"/>
            </a:endParaRPr>
          </a:p>
        </p:txBody>
      </p:sp>
    </p:spTree>
    <p:extLst>
      <p:ext uri="{BB962C8B-B14F-4D97-AF65-F5344CB8AC3E}">
        <p14:creationId xmlns:p14="http://schemas.microsoft.com/office/powerpoint/2010/main" val="6267343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Wait! Demand Is On The Rise </a:t>
            </a:r>
            <a:endParaRPr lang="en-US" dirty="0"/>
          </a:p>
        </p:txBody>
      </p:sp>
      <p:pic>
        <p:nvPicPr>
          <p:cNvPr id="3" name="Picture 2" descr="Data Science 2 420x25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39433"/>
            <a:ext cx="9144000" cy="5352144"/>
          </a:xfrm>
          <a:prstGeom prst="rect">
            <a:avLst/>
          </a:prstGeom>
          <a:effectLst>
            <a:glow rad="63500">
              <a:schemeClr val="accent1">
                <a:alpha val="24000"/>
              </a:schemeClr>
            </a:glow>
            <a:softEdge rad="368300"/>
          </a:effectLst>
        </p:spPr>
      </p:pic>
      <p:sp>
        <p:nvSpPr>
          <p:cNvPr id="7" name="TextBox 6"/>
          <p:cNvSpPr txBox="1"/>
          <p:nvPr/>
        </p:nvSpPr>
        <p:spPr bwMode="auto">
          <a:xfrm>
            <a:off x="0" y="1026731"/>
            <a:ext cx="9144000" cy="5486400"/>
          </a:xfrm>
          <a:prstGeom prst="rect">
            <a:avLst/>
          </a:prstGeom>
          <a:solidFill>
            <a:schemeClr val="accent1">
              <a:lumMod val="75000"/>
              <a:alpha val="70000"/>
            </a:schemeClr>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R="0" defTabSz="914400" rtl="0" eaLnBrk="1" fontAlgn="base" latinLnBrk="0" hangingPunct="1">
              <a:lnSpc>
                <a:spcPct val="100000"/>
              </a:lnSpc>
              <a:spcBef>
                <a:spcPts val="300"/>
              </a:spcBef>
              <a:spcAft>
                <a:spcPts val="400"/>
              </a:spcAft>
              <a:buSzTx/>
              <a:tabLst/>
            </a:pPr>
            <a:endParaRPr kumimoji="0" lang="en-US" sz="2100" b="0" i="0" u="none" strike="noStrike" kern="0" cap="none" spc="0" normalizeH="0" baseline="0" noProof="0" dirty="0" smtClean="0">
              <a:ln>
                <a:noFill/>
              </a:ln>
              <a:solidFill>
                <a:srgbClr val="FFFFFF"/>
              </a:solidFill>
              <a:effectLst/>
              <a:uLnTx/>
              <a:uFillTx/>
              <a:latin typeface="+mn-lt"/>
              <a:ea typeface="+mn-ea"/>
              <a:cs typeface="+mn-cs"/>
            </a:endParaRPr>
          </a:p>
        </p:txBody>
      </p:sp>
      <p:sp>
        <p:nvSpPr>
          <p:cNvPr id="8" name="TextBox 7"/>
          <p:cNvSpPr txBox="1"/>
          <p:nvPr/>
        </p:nvSpPr>
        <p:spPr bwMode="auto">
          <a:xfrm>
            <a:off x="533400" y="1219200"/>
            <a:ext cx="5638800" cy="1754327"/>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100000"/>
              </a:lnSpc>
              <a:spcBef>
                <a:spcPts val="300"/>
              </a:spcBef>
              <a:spcAft>
                <a:spcPts val="400"/>
              </a:spcAft>
              <a:buSzTx/>
              <a:tabLst/>
            </a:pPr>
            <a:r>
              <a:rPr kumimoji="0" lang="en-US" sz="3600" b="0" i="0" u="none" strike="noStrike" kern="0" cap="none" spc="0" normalizeH="0" baseline="0" noProof="0" dirty="0" smtClean="0">
                <a:ln>
                  <a:noFill/>
                </a:ln>
                <a:solidFill>
                  <a:srgbClr val="FFFFFF"/>
                </a:solidFill>
                <a:effectLst/>
                <a:uLnTx/>
                <a:uFillTx/>
                <a:latin typeface="+mn-lt"/>
                <a:ea typeface="+mn-ea"/>
                <a:cs typeface="+mn-cs"/>
              </a:rPr>
              <a:t>In 2018, </a:t>
            </a:r>
            <a:r>
              <a:rPr kumimoji="0" lang="en-US" sz="3600" b="0" i="0" u="none" strike="noStrike" kern="0" cap="none" spc="0" normalizeH="0" baseline="0" noProof="0" dirty="0" smtClean="0">
                <a:ln>
                  <a:noFill/>
                </a:ln>
                <a:solidFill>
                  <a:schemeClr val="accent3"/>
                </a:solidFill>
                <a:effectLst/>
                <a:uLnTx/>
                <a:uFillTx/>
                <a:latin typeface="+mn-lt"/>
                <a:ea typeface="+mn-ea"/>
                <a:cs typeface="+mn-cs"/>
              </a:rPr>
              <a:t>Demand</a:t>
            </a:r>
            <a:r>
              <a:rPr kumimoji="0" lang="en-US" sz="3600" b="0" i="0" u="none" strike="noStrike" kern="0" cap="none" spc="0" normalizeH="0" baseline="0" noProof="0" dirty="0" smtClean="0">
                <a:ln>
                  <a:noFill/>
                </a:ln>
                <a:solidFill>
                  <a:srgbClr val="FFFFFF"/>
                </a:solidFill>
                <a:effectLst/>
                <a:uLnTx/>
                <a:uFillTx/>
                <a:latin typeface="+mn-lt"/>
                <a:ea typeface="+mn-ea"/>
                <a:cs typeface="+mn-cs"/>
              </a:rPr>
              <a:t> For Data Scientists</a:t>
            </a:r>
            <a:r>
              <a:rPr kumimoji="0" lang="en-US" sz="3600" b="0" i="0" u="none" strike="noStrike" kern="0" cap="none" spc="0" normalizeH="0" noProof="0" dirty="0" smtClean="0">
                <a:ln>
                  <a:noFill/>
                </a:ln>
                <a:solidFill>
                  <a:srgbClr val="FFFFFF"/>
                </a:solidFill>
                <a:effectLst/>
                <a:uLnTx/>
                <a:uFillTx/>
                <a:latin typeface="+mn-lt"/>
                <a:ea typeface="+mn-ea"/>
                <a:cs typeface="+mn-cs"/>
              </a:rPr>
              <a:t> is </a:t>
            </a:r>
            <a:r>
              <a:rPr kumimoji="0" lang="en-US" sz="3600" b="0" i="0" u="none" strike="noStrike" kern="0" cap="none" spc="0" normalizeH="0" noProof="0" dirty="0" smtClean="0">
                <a:ln>
                  <a:noFill/>
                </a:ln>
                <a:solidFill>
                  <a:srgbClr val="8CBE3C"/>
                </a:solidFill>
                <a:effectLst/>
                <a:uLnTx/>
                <a:uFillTx/>
                <a:latin typeface="+mn-lt"/>
                <a:ea typeface="+mn-ea"/>
                <a:cs typeface="+mn-cs"/>
              </a:rPr>
              <a:t>50-60% Higher</a:t>
            </a:r>
            <a:r>
              <a:rPr kumimoji="0" lang="en-US" sz="3600" b="0" i="0" u="none" strike="noStrike" kern="0" cap="none" spc="0" normalizeH="0" noProof="0" dirty="0" smtClean="0">
                <a:ln>
                  <a:noFill/>
                </a:ln>
                <a:solidFill>
                  <a:srgbClr val="FFFFFF"/>
                </a:solidFill>
                <a:effectLst/>
                <a:uLnTx/>
                <a:uFillTx/>
                <a:latin typeface="+mn-lt"/>
                <a:ea typeface="+mn-ea"/>
                <a:cs typeface="+mn-cs"/>
              </a:rPr>
              <a:t> Than Supply</a:t>
            </a:r>
            <a:endParaRPr kumimoji="0" lang="en-US" sz="3600" b="0" i="0" u="none" strike="noStrike" kern="0" cap="none" spc="0" normalizeH="0" baseline="0" noProof="0" dirty="0" smtClean="0">
              <a:ln>
                <a:noFill/>
              </a:ln>
              <a:solidFill>
                <a:srgbClr val="FFFFFF"/>
              </a:solidFill>
              <a:effectLst/>
              <a:uLnTx/>
              <a:uFillTx/>
              <a:latin typeface="+mn-lt"/>
              <a:ea typeface="+mn-ea"/>
              <a:cs typeface="+mn-cs"/>
            </a:endParaRPr>
          </a:p>
        </p:txBody>
      </p:sp>
      <p:sp>
        <p:nvSpPr>
          <p:cNvPr id="9" name="TextBox 8"/>
          <p:cNvSpPr txBox="1"/>
          <p:nvPr/>
        </p:nvSpPr>
        <p:spPr bwMode="auto">
          <a:xfrm>
            <a:off x="2667000" y="4419600"/>
            <a:ext cx="5638800" cy="1200329"/>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100000"/>
              </a:lnSpc>
              <a:spcBef>
                <a:spcPts val="300"/>
              </a:spcBef>
              <a:spcAft>
                <a:spcPts val="400"/>
              </a:spcAft>
              <a:buSzTx/>
              <a:tabLst/>
            </a:pPr>
            <a:r>
              <a:rPr kumimoji="0" lang="en-US" sz="3600" b="0" i="0" u="none" strike="noStrike" kern="0" cap="none" spc="0" normalizeH="0" baseline="0" noProof="0" dirty="0" smtClean="0">
                <a:ln>
                  <a:noFill/>
                </a:ln>
                <a:solidFill>
                  <a:srgbClr val="FFFFFF"/>
                </a:solidFill>
                <a:effectLst/>
                <a:uLnTx/>
                <a:uFillTx/>
                <a:latin typeface="+mn-lt"/>
                <a:ea typeface="+mn-ea"/>
                <a:cs typeface="+mn-cs"/>
              </a:rPr>
              <a:t>Data Scientists</a:t>
            </a:r>
            <a:r>
              <a:rPr kumimoji="0" lang="en-US" sz="3600" b="0" i="0" u="none" strike="noStrike" kern="0" cap="none" spc="0" normalizeH="0" noProof="0" dirty="0" smtClean="0">
                <a:ln>
                  <a:noFill/>
                </a:ln>
                <a:solidFill>
                  <a:srgbClr val="FFFFFF"/>
                </a:solidFill>
                <a:effectLst/>
                <a:uLnTx/>
                <a:uFillTx/>
                <a:latin typeface="+mn-lt"/>
                <a:ea typeface="+mn-ea"/>
                <a:cs typeface="+mn-cs"/>
              </a:rPr>
              <a:t> Roles </a:t>
            </a:r>
            <a:r>
              <a:rPr lang="en-US" sz="3600" kern="0" dirty="0">
                <a:solidFill>
                  <a:srgbClr val="FFFFFF"/>
                </a:solidFill>
                <a:latin typeface="+mn-lt"/>
              </a:rPr>
              <a:t>H</a:t>
            </a:r>
            <a:r>
              <a:rPr kumimoji="0" lang="en-US" sz="3600" b="0" i="0" u="none" strike="noStrike" kern="0" cap="none" spc="0" normalizeH="0" noProof="0" dirty="0" err="1" smtClean="0">
                <a:ln>
                  <a:noFill/>
                </a:ln>
                <a:solidFill>
                  <a:srgbClr val="FFFFFF"/>
                </a:solidFill>
                <a:effectLst/>
                <a:uLnTx/>
                <a:uFillTx/>
                <a:latin typeface="+mn-lt"/>
                <a:ea typeface="+mn-ea"/>
                <a:cs typeface="+mn-cs"/>
              </a:rPr>
              <a:t>ave</a:t>
            </a:r>
            <a:r>
              <a:rPr kumimoji="0" lang="en-US" sz="3600" b="0" i="0" u="none" strike="noStrike" kern="0" cap="none" spc="0" normalizeH="0" noProof="0" dirty="0" smtClean="0">
                <a:ln>
                  <a:noFill/>
                </a:ln>
                <a:solidFill>
                  <a:srgbClr val="FFFFFF"/>
                </a:solidFill>
                <a:effectLst/>
                <a:uLnTx/>
                <a:uFillTx/>
                <a:latin typeface="+mn-lt"/>
                <a:ea typeface="+mn-ea"/>
                <a:cs typeface="+mn-cs"/>
              </a:rPr>
              <a:t> Grown </a:t>
            </a:r>
            <a:r>
              <a:rPr lang="en-US" sz="3600" kern="0" dirty="0" smtClean="0">
                <a:solidFill>
                  <a:srgbClr val="8CBE3C"/>
                </a:solidFill>
                <a:latin typeface="+mn-lt"/>
              </a:rPr>
              <a:t>650</a:t>
            </a:r>
            <a:r>
              <a:rPr kumimoji="0" lang="en-US" sz="3600" b="0" i="0" u="none" strike="noStrike" kern="0" cap="none" spc="0" normalizeH="0" noProof="0" dirty="0" smtClean="0">
                <a:ln>
                  <a:noFill/>
                </a:ln>
                <a:solidFill>
                  <a:srgbClr val="8CBE3C"/>
                </a:solidFill>
                <a:effectLst/>
                <a:uLnTx/>
                <a:uFillTx/>
                <a:latin typeface="+mn-lt"/>
                <a:ea typeface="+mn-ea"/>
                <a:cs typeface="+mn-cs"/>
              </a:rPr>
              <a:t>% </a:t>
            </a:r>
            <a:r>
              <a:rPr kumimoji="0" lang="en-US" sz="3600" b="0" i="0" u="none" strike="noStrike" kern="0" cap="none" spc="0" normalizeH="0" noProof="0" dirty="0" smtClean="0">
                <a:ln>
                  <a:noFill/>
                </a:ln>
                <a:solidFill>
                  <a:srgbClr val="FFFFFF"/>
                </a:solidFill>
                <a:effectLst/>
                <a:uLnTx/>
                <a:uFillTx/>
                <a:latin typeface="+mn-lt"/>
                <a:ea typeface="+mn-ea"/>
                <a:cs typeface="+mn-cs"/>
              </a:rPr>
              <a:t>Since 2012</a:t>
            </a:r>
            <a:endParaRPr kumimoji="0" lang="en-US" sz="3600" b="0" i="0" u="none" strike="noStrike" kern="0" cap="none" spc="0" normalizeH="0" baseline="0" noProof="0" dirty="0" smtClean="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46015622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parkPost_PPT-Template_2017">
  <a:themeElements>
    <a:clrScheme name="MS + SP 2">
      <a:dk1>
        <a:srgbClr val="414146"/>
      </a:dk1>
      <a:lt1>
        <a:srgbClr val="FFFFFF"/>
      </a:lt1>
      <a:dk2>
        <a:srgbClr val="55555A"/>
      </a:dk2>
      <a:lt2>
        <a:srgbClr val="737378"/>
      </a:lt2>
      <a:accent1>
        <a:srgbClr val="379BD7"/>
      </a:accent1>
      <a:accent2>
        <a:srgbClr val="FA6423"/>
      </a:accent2>
      <a:accent3>
        <a:srgbClr val="8CBE3C"/>
      </a:accent3>
      <a:accent4>
        <a:srgbClr val="A5A5AA"/>
      </a:accent4>
      <a:accent5>
        <a:srgbClr val="0097B3"/>
      </a:accent5>
      <a:accent6>
        <a:srgbClr val="B94696"/>
      </a:accent6>
      <a:hlink>
        <a:srgbClr val="0097B3"/>
      </a:hlink>
      <a:folHlink>
        <a:srgbClr val="B94696"/>
      </a:folHlink>
    </a:clrScheme>
    <a:fontScheme name="SparkPost">
      <a:majorFont>
        <a:latin typeface="Proxima Nova"/>
        <a:ea typeface=""/>
        <a:cs typeface=""/>
        <a:font script="Jpan" typeface="ＭＳ Ｐゴシック"/>
        <a:font script="Hang" typeface="돋움"/>
        <a:font script="Hans" typeface="黑体"/>
        <a:font script="Hant" typeface="微軟正黑體"/>
        <a:font script="Arab" typeface="Proxima Nova"/>
        <a:font script="Hebr" typeface="Proxima Nova"/>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Proxima Nova"/>
        <a:font script="Uigh" typeface="Microsoft Uighur"/>
      </a:majorFont>
      <a:minorFont>
        <a:latin typeface="Proxima Nova"/>
        <a:ea typeface=""/>
        <a:cs typeface=""/>
        <a:font script="Jpan" typeface="ＭＳ Ｐ明朝"/>
        <a:font script="Hang" typeface="바탕"/>
        <a:font script="Hans" typeface="宋体"/>
        <a:font script="Hant" typeface="新細明體"/>
        <a:font script="Arab" typeface="Proxima Nova"/>
        <a:font script="Hebr" typeface="Proxima Nova"/>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Proxima Nov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miter lim="800000"/>
          <a:headEnd type="none" w="med" len="med"/>
          <a:tailEnd type="none" w="med" len="med"/>
        </a:ln>
        <a:effec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dirty="0" err="1" smtClean="0">
            <a:ln>
              <a:noFill/>
            </a:ln>
            <a:solidFill>
              <a:schemeClr val="bg1"/>
            </a:solidFill>
            <a:effectLst/>
            <a:latin typeface="+mj-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bwMode="auto">
        <a:noFill/>
        <a:ln w="9525">
          <a:noFill/>
          <a:miter lim="800000"/>
          <a:headEnd/>
          <a:tailEnd/>
        </a:ln>
        <a:effectLst/>
      </a:spPr>
      <a:bodyPr vert="horz" wrap="none" lIns="91440" tIns="45720" rIns="91440" bIns="45720" numCol="1" rtlCol="0" anchor="t" anchorCtr="0" compatLnSpc="1">
        <a:prstTxWarp prst="textNoShape">
          <a:avLst/>
        </a:prstTxWarp>
        <a:spAutoFit/>
      </a:bodyPr>
      <a:lstStyle>
        <a:defPPr marR="0" defTabSz="914400" rtl="0" eaLnBrk="1" fontAlgn="base" latinLnBrk="0" hangingPunct="1">
          <a:lnSpc>
            <a:spcPct val="100000"/>
          </a:lnSpc>
          <a:spcBef>
            <a:spcPts val="300"/>
          </a:spcBef>
          <a:spcAft>
            <a:spcPts val="400"/>
          </a:spcAft>
          <a:buSzTx/>
          <a:tabLst/>
          <a:defRPr kumimoji="0" sz="2100" b="0" i="0" u="none" strike="noStrike" kern="0" cap="none" spc="0" normalizeH="0" baseline="0" noProof="0" dirty="0" smtClean="0">
            <a:ln>
              <a:noFill/>
            </a:ln>
            <a:solidFill>
              <a:schemeClr val="tx2"/>
            </a:solidFill>
            <a:effectLst/>
            <a:uLnTx/>
            <a:uFillTx/>
            <a:latin typeface="+mn-lt"/>
            <a:ea typeface="+mn-ea"/>
            <a:cs typeface="+mn-cs"/>
          </a:defRPr>
        </a:defPPr>
      </a:lstStyle>
    </a:txDef>
  </a:objectDefaults>
  <a:extraClrSchemeLst>
    <a:extraClrScheme>
      <a:clrScheme name="1_blank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1_blank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1_blank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FF"/>
        </a:lt1>
        <a:dk2>
          <a:srgbClr val="000000"/>
        </a:dk2>
        <a:lt2>
          <a:srgbClr val="003366"/>
        </a:lt2>
        <a:accent1>
          <a:srgbClr val="336699"/>
        </a:accent1>
        <a:accent2>
          <a:srgbClr val="CC0000"/>
        </a:accent2>
        <a:accent3>
          <a:srgbClr val="FFFFFF"/>
        </a:accent3>
        <a:accent4>
          <a:srgbClr val="000000"/>
        </a:accent4>
        <a:accent5>
          <a:srgbClr val="ADB8CA"/>
        </a:accent5>
        <a:accent6>
          <a:srgbClr val="B90000"/>
        </a:accent6>
        <a:hlink>
          <a:srgbClr val="99CC99"/>
        </a:hlink>
        <a:folHlink>
          <a:srgbClr val="CC99FF"/>
        </a:folHlink>
      </a:clrScheme>
      <a:clrMap bg1="lt1" tx1="dk1" bg2="lt2" tx2="dk2" accent1="accent1" accent2="accent2" accent3="accent3" accent4="accent4" accent5="accent5" accent6="accent6" hlink="hlink" folHlink="folHlink"/>
    </a:extraClrScheme>
    <a:extraClrScheme>
      <a:clrScheme name="1_blank 6">
        <a:dk1>
          <a:srgbClr val="000000"/>
        </a:dk1>
        <a:lt1>
          <a:srgbClr val="FFFFFF"/>
        </a:lt1>
        <a:dk2>
          <a:srgbClr val="000000"/>
        </a:dk2>
        <a:lt2>
          <a:srgbClr val="003366"/>
        </a:lt2>
        <a:accent1>
          <a:srgbClr val="336699"/>
        </a:accent1>
        <a:accent2>
          <a:srgbClr val="CC0000"/>
        </a:accent2>
        <a:accent3>
          <a:srgbClr val="FFFFFF"/>
        </a:accent3>
        <a:accent4>
          <a:srgbClr val="000000"/>
        </a:accent4>
        <a:accent5>
          <a:srgbClr val="ADB8CA"/>
        </a:accent5>
        <a:accent6>
          <a:srgbClr val="B90000"/>
        </a:accent6>
        <a:hlink>
          <a:srgbClr val="99CC99"/>
        </a:hlink>
        <a:folHlink>
          <a:srgbClr val="FFFFCC"/>
        </a:folHlink>
      </a:clrScheme>
      <a:clrMap bg1="lt1" tx1="dk1" bg2="lt2" tx2="dk2" accent1="accent1" accent2="accent2" accent3="accent3" accent4="accent4" accent5="accent5" accent6="accent6" hlink="hlink" folHlink="folHlink"/>
    </a:extraClrScheme>
    <a:extraClrScheme>
      <a:clrScheme name="1_blank 7">
        <a:dk1>
          <a:srgbClr val="000000"/>
        </a:dk1>
        <a:lt1>
          <a:srgbClr val="FFFFFF"/>
        </a:lt1>
        <a:dk2>
          <a:srgbClr val="204162"/>
        </a:dk2>
        <a:lt2>
          <a:srgbClr val="B2B2B2"/>
        </a:lt2>
        <a:accent1>
          <a:srgbClr val="336699"/>
        </a:accent1>
        <a:accent2>
          <a:srgbClr val="C0D5EA"/>
        </a:accent2>
        <a:accent3>
          <a:srgbClr val="FFFFFF"/>
        </a:accent3>
        <a:accent4>
          <a:srgbClr val="000000"/>
        </a:accent4>
        <a:accent5>
          <a:srgbClr val="ADB8CA"/>
        </a:accent5>
        <a:accent6>
          <a:srgbClr val="AEC1D4"/>
        </a:accent6>
        <a:hlink>
          <a:srgbClr val="99CC99"/>
        </a:hlink>
        <a:folHlink>
          <a:srgbClr val="478F47"/>
        </a:folHlink>
      </a:clrScheme>
      <a:clrMap bg1="lt1" tx1="dk1" bg2="lt2" tx2="dk2" accent1="accent1" accent2="accent2" accent3="accent3" accent4="accent4" accent5="accent5" accent6="accent6" hlink="hlink" folHlink="folHlink"/>
    </a:extraClrScheme>
    <a:extraClrScheme>
      <a:clrScheme name="1_blank 8">
        <a:dk1>
          <a:srgbClr val="00234C"/>
        </a:dk1>
        <a:lt1>
          <a:srgbClr val="FFFFFF"/>
        </a:lt1>
        <a:dk2>
          <a:srgbClr val="000000"/>
        </a:dk2>
        <a:lt2>
          <a:srgbClr val="5F5F5F"/>
        </a:lt2>
        <a:accent1>
          <a:srgbClr val="C0C0C0"/>
        </a:accent1>
        <a:accent2>
          <a:srgbClr val="808080"/>
        </a:accent2>
        <a:accent3>
          <a:srgbClr val="FFFFFF"/>
        </a:accent3>
        <a:accent4>
          <a:srgbClr val="001C4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1_blank 9">
        <a:dk1>
          <a:srgbClr val="00234C"/>
        </a:dk1>
        <a:lt1>
          <a:srgbClr val="FFFFFF"/>
        </a:lt1>
        <a:dk2>
          <a:srgbClr val="00234C"/>
        </a:dk2>
        <a:lt2>
          <a:srgbClr val="5F5F5F"/>
        </a:lt2>
        <a:accent1>
          <a:srgbClr val="004B85"/>
        </a:accent1>
        <a:accent2>
          <a:srgbClr val="EEB30E"/>
        </a:accent2>
        <a:accent3>
          <a:srgbClr val="FFFFFF"/>
        </a:accent3>
        <a:accent4>
          <a:srgbClr val="001C40"/>
        </a:accent4>
        <a:accent5>
          <a:srgbClr val="AAB1C2"/>
        </a:accent5>
        <a:accent6>
          <a:srgbClr val="D8A20C"/>
        </a:accent6>
        <a:hlink>
          <a:srgbClr val="4F0044"/>
        </a:hlink>
        <a:folHlink>
          <a:srgbClr val="00554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parkPost_PPT-Template_2017" id="{4DA16641-C867-3E4F-A897-522E988418E7}" vid="{062FB8CF-04A3-CE41-9D82-A002FFE5735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SparkPost_PPT-Template_2017.potx</Template>
  <TotalTime>5050</TotalTime>
  <Words>2606</Words>
  <Application>Microsoft Macintosh PowerPoint</Application>
  <PresentationFormat>On-screen Show (4:3)</PresentationFormat>
  <Paragraphs>317</Paragraphs>
  <Slides>33</Slides>
  <Notes>29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SparkPost_PPT-Template_2017</vt:lpstr>
      <vt:lpstr>Data, GDPR &amp; Privacy: Doing it Right Without Losing it All</vt:lpstr>
      <vt:lpstr>PowerPoint Presentation</vt:lpstr>
      <vt:lpstr>PowerPoint Presentation</vt:lpstr>
      <vt:lpstr>Consumer Experience</vt:lpstr>
      <vt:lpstr>More Than 2/3 of Consumers Don’t Trust Brands With Their Personal Information </vt:lpstr>
      <vt:lpstr>Employee Confidence is Low</vt:lpstr>
      <vt:lpstr>27 Million</vt:lpstr>
      <vt:lpstr>Data &amp; Privacy Rights Regulations On The Rise</vt:lpstr>
      <vt:lpstr>But Wait! Demand Is On The Rise </vt:lpstr>
      <vt:lpstr>Build Trust</vt:lpstr>
      <vt:lpstr>Key Issues In Building Trust </vt:lpstr>
      <vt:lpstr>Accountability</vt:lpstr>
      <vt:lpstr>Accountability</vt:lpstr>
      <vt:lpstr>Accountability</vt:lpstr>
      <vt:lpstr>PowerPoint Presentation</vt:lpstr>
      <vt:lpstr>PowerPoint Presentation</vt:lpstr>
      <vt:lpstr>PowerPoint Presentation</vt:lpstr>
      <vt:lpstr>PowerPoint Presentation</vt:lpstr>
      <vt:lpstr>PowerPoint Presentation</vt:lpstr>
      <vt:lpstr>Privacy by design </vt:lpstr>
      <vt:lpstr>PowerPoint Presentation</vt:lpstr>
      <vt:lpstr>PowerPoint Presentation</vt:lpstr>
      <vt:lpstr>Privacy by design – Doing It Right </vt:lpstr>
      <vt:lpstr>Innovation</vt:lpstr>
      <vt:lpstr>Innovation – In Practice: Smart Send</vt:lpstr>
      <vt:lpstr>Innovation – In Practice: Smart Send</vt:lpstr>
      <vt:lpstr>Innovation – Doing it Right </vt:lpstr>
      <vt:lpstr>What’s Next</vt:lpstr>
      <vt:lpstr>Regulations vs. Innovation</vt:lpstr>
      <vt:lpstr>Regulations AND Innovation: What’s Next</vt:lpstr>
      <vt:lpstr>Build A System of Trust </vt:lpstr>
      <vt:lpstr>PowerPoint Presentation</vt:lpstr>
      <vt:lpstr>Additional Slides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Amie Durr</cp:lastModifiedBy>
  <cp:revision>468</cp:revision>
  <cp:lastPrinted>2005-04-28T18:06:56Z</cp:lastPrinted>
  <dcterms:created xsi:type="dcterms:W3CDTF">2012-12-27T14:53:04Z</dcterms:created>
  <dcterms:modified xsi:type="dcterms:W3CDTF">2018-06-27T18:46:50Z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Only">
    <vt:lpwstr>No</vt:lpwstr>
  </property>
  <property fmtid="{D5CDD505-2E9C-101B-9397-08002B2CF9AE}" pid="3" name="Expires">
    <vt:filetime>2007-10-28T07:00:00Z</vt:filetime>
  </property>
</Properties>
</file>