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61" r:id="rId1"/>
  </p:sldMasterIdLst>
  <p:notesMasterIdLst>
    <p:notesMasterId r:id="rId58"/>
  </p:notesMasterIdLst>
  <p:handoutMasterIdLst>
    <p:handoutMasterId r:id="rId59"/>
  </p:handoutMasterIdLst>
  <p:sldIdLst>
    <p:sldId id="438" r:id="rId2"/>
    <p:sldId id="457" r:id="rId3"/>
    <p:sldId id="523" r:id="rId4"/>
    <p:sldId id="458" r:id="rId5"/>
    <p:sldId id="524" r:id="rId6"/>
    <p:sldId id="525" r:id="rId7"/>
    <p:sldId id="492" r:id="rId8"/>
    <p:sldId id="461" r:id="rId9"/>
    <p:sldId id="462" r:id="rId10"/>
    <p:sldId id="491" r:id="rId11"/>
    <p:sldId id="463" r:id="rId12"/>
    <p:sldId id="493" r:id="rId13"/>
    <p:sldId id="494" r:id="rId14"/>
    <p:sldId id="495" r:id="rId15"/>
    <p:sldId id="496" r:id="rId16"/>
    <p:sldId id="498" r:id="rId17"/>
    <p:sldId id="501" r:id="rId18"/>
    <p:sldId id="500" r:id="rId19"/>
    <p:sldId id="502" r:id="rId20"/>
    <p:sldId id="504" r:id="rId21"/>
    <p:sldId id="505" r:id="rId22"/>
    <p:sldId id="506" r:id="rId23"/>
    <p:sldId id="507" r:id="rId24"/>
    <p:sldId id="508" r:id="rId25"/>
    <p:sldId id="509" r:id="rId26"/>
    <p:sldId id="510" r:id="rId27"/>
    <p:sldId id="511" r:id="rId28"/>
    <p:sldId id="512" r:id="rId29"/>
    <p:sldId id="513" r:id="rId30"/>
    <p:sldId id="514" r:id="rId31"/>
    <p:sldId id="515" r:id="rId32"/>
    <p:sldId id="516" r:id="rId33"/>
    <p:sldId id="517" r:id="rId34"/>
    <p:sldId id="518" r:id="rId35"/>
    <p:sldId id="519" r:id="rId36"/>
    <p:sldId id="520" r:id="rId37"/>
    <p:sldId id="521" r:id="rId38"/>
    <p:sldId id="522" r:id="rId39"/>
    <p:sldId id="471" r:id="rId40"/>
    <p:sldId id="472" r:id="rId41"/>
    <p:sldId id="474" r:id="rId42"/>
    <p:sldId id="475" r:id="rId43"/>
    <p:sldId id="476" r:id="rId44"/>
    <p:sldId id="477" r:id="rId45"/>
    <p:sldId id="486" r:id="rId46"/>
    <p:sldId id="478" r:id="rId47"/>
    <p:sldId id="480" r:id="rId48"/>
    <p:sldId id="481" r:id="rId49"/>
    <p:sldId id="482" r:id="rId50"/>
    <p:sldId id="483" r:id="rId51"/>
    <p:sldId id="484" r:id="rId52"/>
    <p:sldId id="487" r:id="rId53"/>
    <p:sldId id="488" r:id="rId54"/>
    <p:sldId id="485" r:id="rId55"/>
    <p:sldId id="489" r:id="rId56"/>
    <p:sldId id="456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Beld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9C7B"/>
    <a:srgbClr val="CFA75D"/>
    <a:srgbClr val="43B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3" autoAdjust="0"/>
    <p:restoredTop sz="80870" autoAdjust="0"/>
  </p:normalViewPr>
  <p:slideViewPr>
    <p:cSldViewPr snapToGrid="0">
      <p:cViewPr>
        <p:scale>
          <a:sx n="68" d="100"/>
          <a:sy n="68" d="100"/>
        </p:scale>
        <p:origin x="-1496" y="-208"/>
      </p:cViewPr>
      <p:guideLst>
        <p:guide orient="horz" pos="3621"/>
        <p:guide pos="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commentAuthors" Target="commentAuthors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43486-2B7E-244A-8973-9E9DD7CC07AE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2EE65D43-240D-674E-AF8D-448728AB1D6D}">
      <dgm:prSet phldrT="[Text]"/>
      <dgm:spPr/>
      <dgm:t>
        <a:bodyPr/>
        <a:lstStyle/>
        <a:p>
          <a:r>
            <a:rPr lang="en-US" b="1" u="none" dirty="0" smtClean="0"/>
            <a:t>2004</a:t>
          </a:r>
          <a:endParaRPr lang="en-US" b="1" u="none" dirty="0"/>
        </a:p>
      </dgm:t>
    </dgm:pt>
    <dgm:pt modelId="{8FE5DEFE-4B87-F947-9DA5-B35FB2B8171F}" type="parTrans" cxnId="{D4C9BE33-BCF7-B941-A610-C9A276284187}">
      <dgm:prSet/>
      <dgm:spPr/>
      <dgm:t>
        <a:bodyPr/>
        <a:lstStyle/>
        <a:p>
          <a:endParaRPr lang="en-US"/>
        </a:p>
      </dgm:t>
    </dgm:pt>
    <dgm:pt modelId="{41043508-71ED-F244-9A87-24BB4ED26943}" type="sibTrans" cxnId="{D4C9BE33-BCF7-B941-A610-C9A276284187}">
      <dgm:prSet/>
      <dgm:spPr/>
      <dgm:t>
        <a:bodyPr/>
        <a:lstStyle/>
        <a:p>
          <a:endParaRPr lang="en-US"/>
        </a:p>
      </dgm:t>
    </dgm:pt>
    <dgm:pt modelId="{61018077-58A2-0849-A1C0-6543B4DD3AF8}">
      <dgm:prSet phldrT="[Text]"/>
      <dgm:spPr/>
      <dgm:t>
        <a:bodyPr/>
        <a:lstStyle/>
        <a:p>
          <a:endParaRPr lang="en-US" dirty="0"/>
        </a:p>
      </dgm:t>
    </dgm:pt>
    <dgm:pt modelId="{3ADAC21B-2973-374B-AB70-70DCAC04CC5A}" type="parTrans" cxnId="{D2B4AF15-591B-6740-86DB-255C32E0D582}">
      <dgm:prSet/>
      <dgm:spPr/>
      <dgm:t>
        <a:bodyPr/>
        <a:lstStyle/>
        <a:p>
          <a:endParaRPr lang="en-US"/>
        </a:p>
      </dgm:t>
    </dgm:pt>
    <dgm:pt modelId="{406A427D-B43C-CA4F-937A-24E228B85958}" type="sibTrans" cxnId="{D2B4AF15-591B-6740-86DB-255C32E0D582}">
      <dgm:prSet/>
      <dgm:spPr/>
      <dgm:t>
        <a:bodyPr/>
        <a:lstStyle/>
        <a:p>
          <a:endParaRPr lang="en-US"/>
        </a:p>
      </dgm:t>
    </dgm:pt>
    <dgm:pt modelId="{752EE93E-642D-3A45-A899-E029394E0808}">
      <dgm:prSet phldrT="[Text]"/>
      <dgm:spPr/>
      <dgm:t>
        <a:bodyPr/>
        <a:lstStyle/>
        <a:p>
          <a:endParaRPr lang="en-US" dirty="0"/>
        </a:p>
      </dgm:t>
    </dgm:pt>
    <dgm:pt modelId="{CF7FB008-1A42-C14F-8FAB-082EB6792B60}" type="parTrans" cxnId="{548EA836-7A2C-DB47-BED7-1E56AD2EFD6F}">
      <dgm:prSet/>
      <dgm:spPr/>
      <dgm:t>
        <a:bodyPr/>
        <a:lstStyle/>
        <a:p>
          <a:endParaRPr lang="en-US"/>
        </a:p>
      </dgm:t>
    </dgm:pt>
    <dgm:pt modelId="{459B9397-3D89-7A45-8E19-DCC7E009F8E9}" type="sibTrans" cxnId="{548EA836-7A2C-DB47-BED7-1E56AD2EFD6F}">
      <dgm:prSet/>
      <dgm:spPr/>
      <dgm:t>
        <a:bodyPr/>
        <a:lstStyle/>
        <a:p>
          <a:endParaRPr lang="en-US"/>
        </a:p>
      </dgm:t>
    </dgm:pt>
    <dgm:pt modelId="{7A29ADFE-6ECD-9D46-AF9B-C9271DAA9738}">
      <dgm:prSet phldrT="[Text]"/>
      <dgm:spPr/>
      <dgm:t>
        <a:bodyPr/>
        <a:lstStyle/>
        <a:p>
          <a:endParaRPr lang="en-US"/>
        </a:p>
      </dgm:t>
    </dgm:pt>
    <dgm:pt modelId="{4054BB1D-01DC-E549-8B54-CCA48CB68F69}" type="parTrans" cxnId="{5151D32B-0948-3449-843B-1BB40290FF6D}">
      <dgm:prSet/>
      <dgm:spPr/>
      <dgm:t>
        <a:bodyPr/>
        <a:lstStyle/>
        <a:p>
          <a:endParaRPr lang="en-US"/>
        </a:p>
      </dgm:t>
    </dgm:pt>
    <dgm:pt modelId="{31C067DE-0920-7446-B1AB-643471AF98D8}" type="sibTrans" cxnId="{5151D32B-0948-3449-843B-1BB40290FF6D}">
      <dgm:prSet/>
      <dgm:spPr/>
      <dgm:t>
        <a:bodyPr/>
        <a:lstStyle/>
        <a:p>
          <a:endParaRPr lang="en-US"/>
        </a:p>
      </dgm:t>
    </dgm:pt>
    <dgm:pt modelId="{4BD7082C-2BA9-9941-9F0D-74C0C53CAD5B}">
      <dgm:prSet phldrT="[Text]"/>
      <dgm:spPr/>
      <dgm:t>
        <a:bodyPr/>
        <a:lstStyle/>
        <a:p>
          <a:endParaRPr lang="en-US"/>
        </a:p>
      </dgm:t>
    </dgm:pt>
    <dgm:pt modelId="{E2700A3A-D10D-1144-AC3C-F5C545D78941}" type="parTrans" cxnId="{F18D07A1-7941-DB46-8788-58AA11CA33CD}">
      <dgm:prSet/>
      <dgm:spPr/>
      <dgm:t>
        <a:bodyPr/>
        <a:lstStyle/>
        <a:p>
          <a:endParaRPr lang="en-US"/>
        </a:p>
      </dgm:t>
    </dgm:pt>
    <dgm:pt modelId="{3279F340-2C1A-3D4F-86C9-55A7305AFF14}" type="sibTrans" cxnId="{F18D07A1-7941-DB46-8788-58AA11CA33CD}">
      <dgm:prSet/>
      <dgm:spPr/>
      <dgm:t>
        <a:bodyPr/>
        <a:lstStyle/>
        <a:p>
          <a:endParaRPr lang="en-US"/>
        </a:p>
      </dgm:t>
    </dgm:pt>
    <dgm:pt modelId="{4FD9C509-5D6E-9443-8CFD-79C8736FA479}">
      <dgm:prSet phldrT="[Text]"/>
      <dgm:spPr/>
      <dgm:t>
        <a:bodyPr/>
        <a:lstStyle/>
        <a:p>
          <a:endParaRPr lang="en-US"/>
        </a:p>
      </dgm:t>
    </dgm:pt>
    <dgm:pt modelId="{2E19113E-D9D3-D446-8AB3-098092CCD66D}" type="parTrans" cxnId="{425973F0-CD4E-9644-98B9-96CDDEEAEA47}">
      <dgm:prSet/>
      <dgm:spPr/>
      <dgm:t>
        <a:bodyPr/>
        <a:lstStyle/>
        <a:p>
          <a:endParaRPr lang="en-US"/>
        </a:p>
      </dgm:t>
    </dgm:pt>
    <dgm:pt modelId="{E88C386B-289C-0646-BF9E-65B552EC7A2B}" type="sibTrans" cxnId="{425973F0-CD4E-9644-98B9-96CDDEEAEA47}">
      <dgm:prSet/>
      <dgm:spPr/>
      <dgm:t>
        <a:bodyPr/>
        <a:lstStyle/>
        <a:p>
          <a:endParaRPr lang="en-US"/>
        </a:p>
      </dgm:t>
    </dgm:pt>
    <dgm:pt modelId="{56DE1DF0-6E38-9346-9AEA-294C00A585CC}" type="pres">
      <dgm:prSet presAssocID="{D6843486-2B7E-244A-8973-9E9DD7CC07AE}" presName="Name0" presStyleCnt="0">
        <dgm:presLayoutVars>
          <dgm:dir/>
          <dgm:resizeHandles val="exact"/>
        </dgm:presLayoutVars>
      </dgm:prSet>
      <dgm:spPr/>
    </dgm:pt>
    <dgm:pt modelId="{DE38DEE9-9F2B-B846-A674-681018A4D0AB}" type="pres">
      <dgm:prSet presAssocID="{D6843486-2B7E-244A-8973-9E9DD7CC07AE}" presName="arrow" presStyleLbl="bgShp" presStyleIdx="0" presStyleCnt="1"/>
      <dgm:spPr/>
    </dgm:pt>
    <dgm:pt modelId="{78588A0D-36C6-F446-A2B4-DB2147605FC2}" type="pres">
      <dgm:prSet presAssocID="{D6843486-2B7E-244A-8973-9E9DD7CC07AE}" presName="points" presStyleCnt="0"/>
      <dgm:spPr/>
    </dgm:pt>
    <dgm:pt modelId="{641BA31D-0B50-AD4A-9F1D-E51B64F95B1F}" type="pres">
      <dgm:prSet presAssocID="{2EE65D43-240D-674E-AF8D-448728AB1D6D}" presName="compositeA" presStyleCnt="0"/>
      <dgm:spPr/>
    </dgm:pt>
    <dgm:pt modelId="{84AB803E-B2E4-5146-BAA6-CBED9CCB0380}" type="pres">
      <dgm:prSet presAssocID="{2EE65D43-240D-674E-AF8D-448728AB1D6D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C8526-6785-444A-AA4D-D656418E9EFE}" type="pres">
      <dgm:prSet presAssocID="{2EE65D43-240D-674E-AF8D-448728AB1D6D}" presName="circleA" presStyleLbl="node1" presStyleIdx="0" presStyleCnt="6"/>
      <dgm:spPr/>
    </dgm:pt>
    <dgm:pt modelId="{903271DF-B999-B649-9203-81BECA719B46}" type="pres">
      <dgm:prSet presAssocID="{2EE65D43-240D-674E-AF8D-448728AB1D6D}" presName="spaceA" presStyleCnt="0"/>
      <dgm:spPr/>
    </dgm:pt>
    <dgm:pt modelId="{43B9D112-BA1D-0E42-A218-F7390EE284D6}" type="pres">
      <dgm:prSet presAssocID="{41043508-71ED-F244-9A87-24BB4ED26943}" presName="space" presStyleCnt="0"/>
      <dgm:spPr/>
    </dgm:pt>
    <dgm:pt modelId="{406212AF-3A7A-0D40-98C5-9C3CB375C2FC}" type="pres">
      <dgm:prSet presAssocID="{7A29ADFE-6ECD-9D46-AF9B-C9271DAA9738}" presName="compositeB" presStyleCnt="0"/>
      <dgm:spPr/>
    </dgm:pt>
    <dgm:pt modelId="{B476A0D3-63F7-1444-9149-6091E8444B14}" type="pres">
      <dgm:prSet presAssocID="{7A29ADFE-6ECD-9D46-AF9B-C9271DAA9738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A0464-E433-9543-8491-C29884CCD22C}" type="pres">
      <dgm:prSet presAssocID="{7A29ADFE-6ECD-9D46-AF9B-C9271DAA9738}" presName="circleB" presStyleLbl="node1" presStyleIdx="1" presStyleCnt="6"/>
      <dgm:spPr/>
    </dgm:pt>
    <dgm:pt modelId="{000B2166-5122-1047-9723-055D71EE635A}" type="pres">
      <dgm:prSet presAssocID="{7A29ADFE-6ECD-9D46-AF9B-C9271DAA9738}" presName="spaceB" presStyleCnt="0"/>
      <dgm:spPr/>
    </dgm:pt>
    <dgm:pt modelId="{40D7A1C7-9270-EE4D-96A3-3DBE2E9754A1}" type="pres">
      <dgm:prSet presAssocID="{31C067DE-0920-7446-B1AB-643471AF98D8}" presName="space" presStyleCnt="0"/>
      <dgm:spPr/>
    </dgm:pt>
    <dgm:pt modelId="{EE37E81A-05E0-FD45-B531-618971EC964D}" type="pres">
      <dgm:prSet presAssocID="{4BD7082C-2BA9-9941-9F0D-74C0C53CAD5B}" presName="compositeA" presStyleCnt="0"/>
      <dgm:spPr/>
    </dgm:pt>
    <dgm:pt modelId="{B4B5827C-3769-BA49-BB1A-1B63CC86CDCB}" type="pres">
      <dgm:prSet presAssocID="{4BD7082C-2BA9-9941-9F0D-74C0C53CAD5B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D2053-BE83-BE40-9AFA-726384651932}" type="pres">
      <dgm:prSet presAssocID="{4BD7082C-2BA9-9941-9F0D-74C0C53CAD5B}" presName="circleA" presStyleLbl="node1" presStyleIdx="2" presStyleCnt="6"/>
      <dgm:spPr/>
    </dgm:pt>
    <dgm:pt modelId="{0503670A-EA6A-C840-B67E-454E19377F5D}" type="pres">
      <dgm:prSet presAssocID="{4BD7082C-2BA9-9941-9F0D-74C0C53CAD5B}" presName="spaceA" presStyleCnt="0"/>
      <dgm:spPr/>
    </dgm:pt>
    <dgm:pt modelId="{B3DAD89A-04D4-2E4D-B269-CF0D14C97DBA}" type="pres">
      <dgm:prSet presAssocID="{3279F340-2C1A-3D4F-86C9-55A7305AFF14}" presName="space" presStyleCnt="0"/>
      <dgm:spPr/>
    </dgm:pt>
    <dgm:pt modelId="{3E24CEF5-CD23-F147-9C6C-9ADFD0480D24}" type="pres">
      <dgm:prSet presAssocID="{4FD9C509-5D6E-9443-8CFD-79C8736FA479}" presName="compositeB" presStyleCnt="0"/>
      <dgm:spPr/>
    </dgm:pt>
    <dgm:pt modelId="{3DA519F7-4114-9F47-9EA6-D921533CF6BD}" type="pres">
      <dgm:prSet presAssocID="{4FD9C509-5D6E-9443-8CFD-79C8736FA479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91953-8A67-234D-9F17-27A1DC8DD3A8}" type="pres">
      <dgm:prSet presAssocID="{4FD9C509-5D6E-9443-8CFD-79C8736FA479}" presName="circleB" presStyleLbl="node1" presStyleIdx="3" presStyleCnt="6"/>
      <dgm:spPr/>
    </dgm:pt>
    <dgm:pt modelId="{F2945D95-A57A-C04F-B0C2-7BAD2142EAE9}" type="pres">
      <dgm:prSet presAssocID="{4FD9C509-5D6E-9443-8CFD-79C8736FA479}" presName="spaceB" presStyleCnt="0"/>
      <dgm:spPr/>
    </dgm:pt>
    <dgm:pt modelId="{69B32AA2-915C-ED41-B961-4A7AF41B4409}" type="pres">
      <dgm:prSet presAssocID="{E88C386B-289C-0646-BF9E-65B552EC7A2B}" presName="space" presStyleCnt="0"/>
      <dgm:spPr/>
    </dgm:pt>
    <dgm:pt modelId="{50DA53E7-7F9B-5648-B904-87B5FF05BEA7}" type="pres">
      <dgm:prSet presAssocID="{61018077-58A2-0849-A1C0-6543B4DD3AF8}" presName="compositeA" presStyleCnt="0"/>
      <dgm:spPr/>
    </dgm:pt>
    <dgm:pt modelId="{D4385EA5-92D4-894E-B950-5C31D3F6B66F}" type="pres">
      <dgm:prSet presAssocID="{61018077-58A2-0849-A1C0-6543B4DD3AF8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2166E-BF56-6D4B-B181-17D5353F0367}" type="pres">
      <dgm:prSet presAssocID="{61018077-58A2-0849-A1C0-6543B4DD3AF8}" presName="circleA" presStyleLbl="node1" presStyleIdx="4" presStyleCnt="6"/>
      <dgm:spPr/>
    </dgm:pt>
    <dgm:pt modelId="{BC014552-F78A-8944-9F87-53D8BE40DA11}" type="pres">
      <dgm:prSet presAssocID="{61018077-58A2-0849-A1C0-6543B4DD3AF8}" presName="spaceA" presStyleCnt="0"/>
      <dgm:spPr/>
    </dgm:pt>
    <dgm:pt modelId="{ABF8D613-3E09-B24C-B40F-F4EA153822C0}" type="pres">
      <dgm:prSet presAssocID="{406A427D-B43C-CA4F-937A-24E228B85958}" presName="space" presStyleCnt="0"/>
      <dgm:spPr/>
    </dgm:pt>
    <dgm:pt modelId="{D616F49B-0F47-CC4E-9069-D3A528CE481D}" type="pres">
      <dgm:prSet presAssocID="{752EE93E-642D-3A45-A899-E029394E0808}" presName="compositeB" presStyleCnt="0"/>
      <dgm:spPr/>
    </dgm:pt>
    <dgm:pt modelId="{586B7AF4-7843-B34B-997B-3CD04712020F}" type="pres">
      <dgm:prSet presAssocID="{752EE93E-642D-3A45-A899-E029394E0808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74D7C-CC27-0847-9234-03B67E4B0F2C}" type="pres">
      <dgm:prSet presAssocID="{752EE93E-642D-3A45-A899-E029394E0808}" presName="circleB" presStyleLbl="node1" presStyleIdx="5" presStyleCnt="6"/>
      <dgm:spPr/>
    </dgm:pt>
    <dgm:pt modelId="{C40445C9-248F-E04F-BF7E-D4931648E221}" type="pres">
      <dgm:prSet presAssocID="{752EE93E-642D-3A45-A899-E029394E0808}" presName="spaceB" presStyleCnt="0"/>
      <dgm:spPr/>
    </dgm:pt>
  </dgm:ptLst>
  <dgm:cxnLst>
    <dgm:cxn modelId="{6B32B2BF-BEA5-BE4F-95B9-B02F09EF363D}" type="presOf" srcId="{4BD7082C-2BA9-9941-9F0D-74C0C53CAD5B}" destId="{B4B5827C-3769-BA49-BB1A-1B63CC86CDCB}" srcOrd="0" destOrd="0" presId="urn:microsoft.com/office/officeart/2005/8/layout/hProcess11"/>
    <dgm:cxn modelId="{548EA836-7A2C-DB47-BED7-1E56AD2EFD6F}" srcId="{D6843486-2B7E-244A-8973-9E9DD7CC07AE}" destId="{752EE93E-642D-3A45-A899-E029394E0808}" srcOrd="5" destOrd="0" parTransId="{CF7FB008-1A42-C14F-8FAB-082EB6792B60}" sibTransId="{459B9397-3D89-7A45-8E19-DCC7E009F8E9}"/>
    <dgm:cxn modelId="{65D4A4F4-3EC7-0F49-B281-532835E60D4F}" type="presOf" srcId="{61018077-58A2-0849-A1C0-6543B4DD3AF8}" destId="{D4385EA5-92D4-894E-B950-5C31D3F6B66F}" srcOrd="0" destOrd="0" presId="urn:microsoft.com/office/officeart/2005/8/layout/hProcess11"/>
    <dgm:cxn modelId="{F18D07A1-7941-DB46-8788-58AA11CA33CD}" srcId="{D6843486-2B7E-244A-8973-9E9DD7CC07AE}" destId="{4BD7082C-2BA9-9941-9F0D-74C0C53CAD5B}" srcOrd="2" destOrd="0" parTransId="{E2700A3A-D10D-1144-AC3C-F5C545D78941}" sibTransId="{3279F340-2C1A-3D4F-86C9-55A7305AFF14}"/>
    <dgm:cxn modelId="{D2B4AF15-591B-6740-86DB-255C32E0D582}" srcId="{D6843486-2B7E-244A-8973-9E9DD7CC07AE}" destId="{61018077-58A2-0849-A1C0-6543B4DD3AF8}" srcOrd="4" destOrd="0" parTransId="{3ADAC21B-2973-374B-AB70-70DCAC04CC5A}" sibTransId="{406A427D-B43C-CA4F-937A-24E228B85958}"/>
    <dgm:cxn modelId="{AA5E68BA-777A-FF4E-A7F6-59C2D049C135}" type="presOf" srcId="{752EE93E-642D-3A45-A899-E029394E0808}" destId="{586B7AF4-7843-B34B-997B-3CD04712020F}" srcOrd="0" destOrd="0" presId="urn:microsoft.com/office/officeart/2005/8/layout/hProcess11"/>
    <dgm:cxn modelId="{D4C9BE33-BCF7-B941-A610-C9A276284187}" srcId="{D6843486-2B7E-244A-8973-9E9DD7CC07AE}" destId="{2EE65D43-240D-674E-AF8D-448728AB1D6D}" srcOrd="0" destOrd="0" parTransId="{8FE5DEFE-4B87-F947-9DA5-B35FB2B8171F}" sibTransId="{41043508-71ED-F244-9A87-24BB4ED26943}"/>
    <dgm:cxn modelId="{AC48E0F1-52BD-194C-B8A5-5BEF131E5E9A}" type="presOf" srcId="{7A29ADFE-6ECD-9D46-AF9B-C9271DAA9738}" destId="{B476A0D3-63F7-1444-9149-6091E8444B14}" srcOrd="0" destOrd="0" presId="urn:microsoft.com/office/officeart/2005/8/layout/hProcess11"/>
    <dgm:cxn modelId="{644CABE0-0D4F-AD49-9741-29B7A6242049}" type="presOf" srcId="{4FD9C509-5D6E-9443-8CFD-79C8736FA479}" destId="{3DA519F7-4114-9F47-9EA6-D921533CF6BD}" srcOrd="0" destOrd="0" presId="urn:microsoft.com/office/officeart/2005/8/layout/hProcess11"/>
    <dgm:cxn modelId="{FF1A5FC4-86AB-684D-A675-0EC7713FD71B}" type="presOf" srcId="{2EE65D43-240D-674E-AF8D-448728AB1D6D}" destId="{84AB803E-B2E4-5146-BAA6-CBED9CCB0380}" srcOrd="0" destOrd="0" presId="urn:microsoft.com/office/officeart/2005/8/layout/hProcess11"/>
    <dgm:cxn modelId="{425973F0-CD4E-9644-98B9-96CDDEEAEA47}" srcId="{D6843486-2B7E-244A-8973-9E9DD7CC07AE}" destId="{4FD9C509-5D6E-9443-8CFD-79C8736FA479}" srcOrd="3" destOrd="0" parTransId="{2E19113E-D9D3-D446-8AB3-098092CCD66D}" sibTransId="{E88C386B-289C-0646-BF9E-65B552EC7A2B}"/>
    <dgm:cxn modelId="{CE3749E0-BFAC-0245-94B2-F28853D0442D}" type="presOf" srcId="{D6843486-2B7E-244A-8973-9E9DD7CC07AE}" destId="{56DE1DF0-6E38-9346-9AEA-294C00A585CC}" srcOrd="0" destOrd="0" presId="urn:microsoft.com/office/officeart/2005/8/layout/hProcess11"/>
    <dgm:cxn modelId="{5151D32B-0948-3449-843B-1BB40290FF6D}" srcId="{D6843486-2B7E-244A-8973-9E9DD7CC07AE}" destId="{7A29ADFE-6ECD-9D46-AF9B-C9271DAA9738}" srcOrd="1" destOrd="0" parTransId="{4054BB1D-01DC-E549-8B54-CCA48CB68F69}" sibTransId="{31C067DE-0920-7446-B1AB-643471AF98D8}"/>
    <dgm:cxn modelId="{5779C3CD-D345-6843-8FEA-C5095E148D81}" type="presParOf" srcId="{56DE1DF0-6E38-9346-9AEA-294C00A585CC}" destId="{DE38DEE9-9F2B-B846-A674-681018A4D0AB}" srcOrd="0" destOrd="0" presId="urn:microsoft.com/office/officeart/2005/8/layout/hProcess11"/>
    <dgm:cxn modelId="{32480420-AAD2-C24F-9C93-1367934014D6}" type="presParOf" srcId="{56DE1DF0-6E38-9346-9AEA-294C00A585CC}" destId="{78588A0D-36C6-F446-A2B4-DB2147605FC2}" srcOrd="1" destOrd="0" presId="urn:microsoft.com/office/officeart/2005/8/layout/hProcess11"/>
    <dgm:cxn modelId="{2ECDD027-BE23-DE42-BEBE-87E1C005F1A7}" type="presParOf" srcId="{78588A0D-36C6-F446-A2B4-DB2147605FC2}" destId="{641BA31D-0B50-AD4A-9F1D-E51B64F95B1F}" srcOrd="0" destOrd="0" presId="urn:microsoft.com/office/officeart/2005/8/layout/hProcess11"/>
    <dgm:cxn modelId="{F5B0A98A-4CA5-5644-A5D0-72E7BCEC957C}" type="presParOf" srcId="{641BA31D-0B50-AD4A-9F1D-E51B64F95B1F}" destId="{84AB803E-B2E4-5146-BAA6-CBED9CCB0380}" srcOrd="0" destOrd="0" presId="urn:microsoft.com/office/officeart/2005/8/layout/hProcess11"/>
    <dgm:cxn modelId="{83D91BD4-DFC8-7145-90ED-D043A7C96796}" type="presParOf" srcId="{641BA31D-0B50-AD4A-9F1D-E51B64F95B1F}" destId="{535C8526-6785-444A-AA4D-D656418E9EFE}" srcOrd="1" destOrd="0" presId="urn:microsoft.com/office/officeart/2005/8/layout/hProcess11"/>
    <dgm:cxn modelId="{3C075F7A-4FF3-AE44-8325-90DB5FC47DE2}" type="presParOf" srcId="{641BA31D-0B50-AD4A-9F1D-E51B64F95B1F}" destId="{903271DF-B999-B649-9203-81BECA719B46}" srcOrd="2" destOrd="0" presId="urn:microsoft.com/office/officeart/2005/8/layout/hProcess11"/>
    <dgm:cxn modelId="{A7E0043C-B981-DB4E-9FFA-BFBCA2FE3A8A}" type="presParOf" srcId="{78588A0D-36C6-F446-A2B4-DB2147605FC2}" destId="{43B9D112-BA1D-0E42-A218-F7390EE284D6}" srcOrd="1" destOrd="0" presId="urn:microsoft.com/office/officeart/2005/8/layout/hProcess11"/>
    <dgm:cxn modelId="{7E72874A-DDE6-3148-83DC-3ECCDCBA99AD}" type="presParOf" srcId="{78588A0D-36C6-F446-A2B4-DB2147605FC2}" destId="{406212AF-3A7A-0D40-98C5-9C3CB375C2FC}" srcOrd="2" destOrd="0" presId="urn:microsoft.com/office/officeart/2005/8/layout/hProcess11"/>
    <dgm:cxn modelId="{ED737E95-5642-5E47-8694-7C53F3B67160}" type="presParOf" srcId="{406212AF-3A7A-0D40-98C5-9C3CB375C2FC}" destId="{B476A0D3-63F7-1444-9149-6091E8444B14}" srcOrd="0" destOrd="0" presId="urn:microsoft.com/office/officeart/2005/8/layout/hProcess11"/>
    <dgm:cxn modelId="{320D5C1C-BE0D-2642-A828-F83144B97A0F}" type="presParOf" srcId="{406212AF-3A7A-0D40-98C5-9C3CB375C2FC}" destId="{8EBA0464-E433-9543-8491-C29884CCD22C}" srcOrd="1" destOrd="0" presId="urn:microsoft.com/office/officeart/2005/8/layout/hProcess11"/>
    <dgm:cxn modelId="{04B08E5F-8738-124F-B909-4688F14F68E4}" type="presParOf" srcId="{406212AF-3A7A-0D40-98C5-9C3CB375C2FC}" destId="{000B2166-5122-1047-9723-055D71EE635A}" srcOrd="2" destOrd="0" presId="urn:microsoft.com/office/officeart/2005/8/layout/hProcess11"/>
    <dgm:cxn modelId="{D5768D55-AA9D-D949-AC65-F55AC80B2992}" type="presParOf" srcId="{78588A0D-36C6-F446-A2B4-DB2147605FC2}" destId="{40D7A1C7-9270-EE4D-96A3-3DBE2E9754A1}" srcOrd="3" destOrd="0" presId="urn:microsoft.com/office/officeart/2005/8/layout/hProcess11"/>
    <dgm:cxn modelId="{C0F51DCC-3D08-5F49-820D-39785A0A607A}" type="presParOf" srcId="{78588A0D-36C6-F446-A2B4-DB2147605FC2}" destId="{EE37E81A-05E0-FD45-B531-618971EC964D}" srcOrd="4" destOrd="0" presId="urn:microsoft.com/office/officeart/2005/8/layout/hProcess11"/>
    <dgm:cxn modelId="{76D83DA4-5A39-9646-89D8-F77D389D4F5B}" type="presParOf" srcId="{EE37E81A-05E0-FD45-B531-618971EC964D}" destId="{B4B5827C-3769-BA49-BB1A-1B63CC86CDCB}" srcOrd="0" destOrd="0" presId="urn:microsoft.com/office/officeart/2005/8/layout/hProcess11"/>
    <dgm:cxn modelId="{F85F9C00-7620-2548-B2A7-6DFFAC6A6E3D}" type="presParOf" srcId="{EE37E81A-05E0-FD45-B531-618971EC964D}" destId="{F87D2053-BE83-BE40-9AFA-726384651932}" srcOrd="1" destOrd="0" presId="urn:microsoft.com/office/officeart/2005/8/layout/hProcess11"/>
    <dgm:cxn modelId="{1100436D-E837-6040-AF01-87D234E6A9F6}" type="presParOf" srcId="{EE37E81A-05E0-FD45-B531-618971EC964D}" destId="{0503670A-EA6A-C840-B67E-454E19377F5D}" srcOrd="2" destOrd="0" presId="urn:microsoft.com/office/officeart/2005/8/layout/hProcess11"/>
    <dgm:cxn modelId="{F6202A9E-DA70-2546-9598-CE377E7A36CC}" type="presParOf" srcId="{78588A0D-36C6-F446-A2B4-DB2147605FC2}" destId="{B3DAD89A-04D4-2E4D-B269-CF0D14C97DBA}" srcOrd="5" destOrd="0" presId="urn:microsoft.com/office/officeart/2005/8/layout/hProcess11"/>
    <dgm:cxn modelId="{4BD26C39-6713-C442-BD5A-8E95E8CD1E96}" type="presParOf" srcId="{78588A0D-36C6-F446-A2B4-DB2147605FC2}" destId="{3E24CEF5-CD23-F147-9C6C-9ADFD0480D24}" srcOrd="6" destOrd="0" presId="urn:microsoft.com/office/officeart/2005/8/layout/hProcess11"/>
    <dgm:cxn modelId="{D26A354B-75EF-C14E-97AB-E866B3E0A95D}" type="presParOf" srcId="{3E24CEF5-CD23-F147-9C6C-9ADFD0480D24}" destId="{3DA519F7-4114-9F47-9EA6-D921533CF6BD}" srcOrd="0" destOrd="0" presId="urn:microsoft.com/office/officeart/2005/8/layout/hProcess11"/>
    <dgm:cxn modelId="{9BEC9CE9-5450-DC4F-A8B3-55B45FB2295C}" type="presParOf" srcId="{3E24CEF5-CD23-F147-9C6C-9ADFD0480D24}" destId="{FD491953-8A67-234D-9F17-27A1DC8DD3A8}" srcOrd="1" destOrd="0" presId="urn:microsoft.com/office/officeart/2005/8/layout/hProcess11"/>
    <dgm:cxn modelId="{6AAAAA0A-3B98-C444-8E8D-16B5617C6EC9}" type="presParOf" srcId="{3E24CEF5-CD23-F147-9C6C-9ADFD0480D24}" destId="{F2945D95-A57A-C04F-B0C2-7BAD2142EAE9}" srcOrd="2" destOrd="0" presId="urn:microsoft.com/office/officeart/2005/8/layout/hProcess11"/>
    <dgm:cxn modelId="{7CF5D3C9-5D39-BF4C-A307-50FF1652E800}" type="presParOf" srcId="{78588A0D-36C6-F446-A2B4-DB2147605FC2}" destId="{69B32AA2-915C-ED41-B961-4A7AF41B4409}" srcOrd="7" destOrd="0" presId="urn:microsoft.com/office/officeart/2005/8/layout/hProcess11"/>
    <dgm:cxn modelId="{1EF1FEEC-236A-A34D-A935-63FFB2F99F44}" type="presParOf" srcId="{78588A0D-36C6-F446-A2B4-DB2147605FC2}" destId="{50DA53E7-7F9B-5648-B904-87B5FF05BEA7}" srcOrd="8" destOrd="0" presId="urn:microsoft.com/office/officeart/2005/8/layout/hProcess11"/>
    <dgm:cxn modelId="{AB22D58B-FBAF-9241-AFD8-DBC1BB107DFA}" type="presParOf" srcId="{50DA53E7-7F9B-5648-B904-87B5FF05BEA7}" destId="{D4385EA5-92D4-894E-B950-5C31D3F6B66F}" srcOrd="0" destOrd="0" presId="urn:microsoft.com/office/officeart/2005/8/layout/hProcess11"/>
    <dgm:cxn modelId="{B74CE577-E6B6-764E-B4E2-7088793D99E7}" type="presParOf" srcId="{50DA53E7-7F9B-5648-B904-87B5FF05BEA7}" destId="{4072166E-BF56-6D4B-B181-17D5353F0367}" srcOrd="1" destOrd="0" presId="urn:microsoft.com/office/officeart/2005/8/layout/hProcess11"/>
    <dgm:cxn modelId="{7A5BD68C-7866-FB46-B8C5-B54FE5349BCD}" type="presParOf" srcId="{50DA53E7-7F9B-5648-B904-87B5FF05BEA7}" destId="{BC014552-F78A-8944-9F87-53D8BE40DA11}" srcOrd="2" destOrd="0" presId="urn:microsoft.com/office/officeart/2005/8/layout/hProcess11"/>
    <dgm:cxn modelId="{B6500982-AA18-F147-80E0-93FC60868E9F}" type="presParOf" srcId="{78588A0D-36C6-F446-A2B4-DB2147605FC2}" destId="{ABF8D613-3E09-B24C-B40F-F4EA153822C0}" srcOrd="9" destOrd="0" presId="urn:microsoft.com/office/officeart/2005/8/layout/hProcess11"/>
    <dgm:cxn modelId="{5BB1CB3C-5F60-5746-AD9B-C1C8E01F2BE6}" type="presParOf" srcId="{78588A0D-36C6-F446-A2B4-DB2147605FC2}" destId="{D616F49B-0F47-CC4E-9069-D3A528CE481D}" srcOrd="10" destOrd="0" presId="urn:microsoft.com/office/officeart/2005/8/layout/hProcess11"/>
    <dgm:cxn modelId="{78724D22-1BF3-1543-B2DF-7FDF6DF4EF6E}" type="presParOf" srcId="{D616F49B-0F47-CC4E-9069-D3A528CE481D}" destId="{586B7AF4-7843-B34B-997B-3CD04712020F}" srcOrd="0" destOrd="0" presId="urn:microsoft.com/office/officeart/2005/8/layout/hProcess11"/>
    <dgm:cxn modelId="{7E56E298-BC13-FC44-886E-71F020B7AB47}" type="presParOf" srcId="{D616F49B-0F47-CC4E-9069-D3A528CE481D}" destId="{96B74D7C-CC27-0847-9234-03B67E4B0F2C}" srcOrd="1" destOrd="0" presId="urn:microsoft.com/office/officeart/2005/8/layout/hProcess11"/>
    <dgm:cxn modelId="{08DAF72F-713E-D44F-AA3A-48B910881EE9}" type="presParOf" srcId="{D616F49B-0F47-CC4E-9069-D3A528CE481D}" destId="{C40445C9-248F-E04F-BF7E-D4931648E22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843486-2B7E-244A-8973-9E9DD7CC07AE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2EE65D43-240D-674E-AF8D-448728AB1D6D}">
      <dgm:prSet phldrT="[Text]"/>
      <dgm:spPr/>
      <dgm:t>
        <a:bodyPr/>
        <a:lstStyle/>
        <a:p>
          <a:r>
            <a:rPr lang="en-US" dirty="0" smtClean="0"/>
            <a:t>2004</a:t>
          </a:r>
          <a:endParaRPr lang="en-US" dirty="0"/>
        </a:p>
      </dgm:t>
    </dgm:pt>
    <dgm:pt modelId="{8FE5DEFE-4B87-F947-9DA5-B35FB2B8171F}" type="parTrans" cxnId="{D4C9BE33-BCF7-B941-A610-C9A276284187}">
      <dgm:prSet/>
      <dgm:spPr/>
      <dgm:t>
        <a:bodyPr/>
        <a:lstStyle/>
        <a:p>
          <a:endParaRPr lang="en-US"/>
        </a:p>
      </dgm:t>
    </dgm:pt>
    <dgm:pt modelId="{41043508-71ED-F244-9A87-24BB4ED26943}" type="sibTrans" cxnId="{D4C9BE33-BCF7-B941-A610-C9A276284187}">
      <dgm:prSet/>
      <dgm:spPr/>
      <dgm:t>
        <a:bodyPr/>
        <a:lstStyle/>
        <a:p>
          <a:endParaRPr lang="en-US"/>
        </a:p>
      </dgm:t>
    </dgm:pt>
    <dgm:pt modelId="{61018077-58A2-0849-A1C0-6543B4DD3AF8}">
      <dgm:prSet phldrT="[Text]"/>
      <dgm:spPr/>
      <dgm:t>
        <a:bodyPr/>
        <a:lstStyle/>
        <a:p>
          <a:r>
            <a:rPr lang="en-US" b="0" dirty="0" smtClean="0"/>
            <a:t>2010</a:t>
          </a:r>
          <a:endParaRPr lang="en-US" b="0" dirty="0"/>
        </a:p>
      </dgm:t>
    </dgm:pt>
    <dgm:pt modelId="{3ADAC21B-2973-374B-AB70-70DCAC04CC5A}" type="parTrans" cxnId="{D2B4AF15-591B-6740-86DB-255C32E0D582}">
      <dgm:prSet/>
      <dgm:spPr/>
      <dgm:t>
        <a:bodyPr/>
        <a:lstStyle/>
        <a:p>
          <a:endParaRPr lang="en-US"/>
        </a:p>
      </dgm:t>
    </dgm:pt>
    <dgm:pt modelId="{406A427D-B43C-CA4F-937A-24E228B85958}" type="sibTrans" cxnId="{D2B4AF15-591B-6740-86DB-255C32E0D582}">
      <dgm:prSet/>
      <dgm:spPr/>
      <dgm:t>
        <a:bodyPr/>
        <a:lstStyle/>
        <a:p>
          <a:endParaRPr lang="en-US"/>
        </a:p>
      </dgm:t>
    </dgm:pt>
    <dgm:pt modelId="{752EE93E-642D-3A45-A899-E029394E0808}">
      <dgm:prSet phldrT="[Text]"/>
      <dgm:spPr/>
      <dgm:t>
        <a:bodyPr/>
        <a:lstStyle/>
        <a:p>
          <a:r>
            <a:rPr lang="en-US" b="0" dirty="0" smtClean="0"/>
            <a:t>2011</a:t>
          </a:r>
          <a:endParaRPr lang="en-US" b="0" dirty="0"/>
        </a:p>
      </dgm:t>
    </dgm:pt>
    <dgm:pt modelId="{CF7FB008-1A42-C14F-8FAB-082EB6792B60}" type="parTrans" cxnId="{548EA836-7A2C-DB47-BED7-1E56AD2EFD6F}">
      <dgm:prSet/>
      <dgm:spPr/>
      <dgm:t>
        <a:bodyPr/>
        <a:lstStyle/>
        <a:p>
          <a:endParaRPr lang="en-US"/>
        </a:p>
      </dgm:t>
    </dgm:pt>
    <dgm:pt modelId="{459B9397-3D89-7A45-8E19-DCC7E009F8E9}" type="sibTrans" cxnId="{548EA836-7A2C-DB47-BED7-1E56AD2EFD6F}">
      <dgm:prSet/>
      <dgm:spPr/>
      <dgm:t>
        <a:bodyPr/>
        <a:lstStyle/>
        <a:p>
          <a:endParaRPr lang="en-US"/>
        </a:p>
      </dgm:t>
    </dgm:pt>
    <dgm:pt modelId="{7A29ADFE-6ECD-9D46-AF9B-C9271DAA9738}">
      <dgm:prSet phldrT="[Text]"/>
      <dgm:spPr/>
      <dgm:t>
        <a:bodyPr/>
        <a:lstStyle/>
        <a:p>
          <a:r>
            <a:rPr lang="en-US" dirty="0" smtClean="0"/>
            <a:t>2007</a:t>
          </a:r>
          <a:endParaRPr lang="en-US" dirty="0"/>
        </a:p>
      </dgm:t>
    </dgm:pt>
    <dgm:pt modelId="{4054BB1D-01DC-E549-8B54-CCA48CB68F69}" type="parTrans" cxnId="{5151D32B-0948-3449-843B-1BB40290FF6D}">
      <dgm:prSet/>
      <dgm:spPr/>
      <dgm:t>
        <a:bodyPr/>
        <a:lstStyle/>
        <a:p>
          <a:endParaRPr lang="en-US"/>
        </a:p>
      </dgm:t>
    </dgm:pt>
    <dgm:pt modelId="{31C067DE-0920-7446-B1AB-643471AF98D8}" type="sibTrans" cxnId="{5151D32B-0948-3449-843B-1BB40290FF6D}">
      <dgm:prSet/>
      <dgm:spPr/>
      <dgm:t>
        <a:bodyPr/>
        <a:lstStyle/>
        <a:p>
          <a:endParaRPr lang="en-US"/>
        </a:p>
      </dgm:t>
    </dgm:pt>
    <dgm:pt modelId="{4BD7082C-2BA9-9941-9F0D-74C0C53CAD5B}">
      <dgm:prSet phldrT="[Text]"/>
      <dgm:spPr/>
      <dgm:t>
        <a:bodyPr/>
        <a:lstStyle/>
        <a:p>
          <a:r>
            <a:rPr lang="en-US" b="0" dirty="0" smtClean="0"/>
            <a:t>2008</a:t>
          </a:r>
          <a:endParaRPr lang="en-US" b="0" dirty="0"/>
        </a:p>
      </dgm:t>
    </dgm:pt>
    <dgm:pt modelId="{E2700A3A-D10D-1144-AC3C-F5C545D78941}" type="parTrans" cxnId="{F18D07A1-7941-DB46-8788-58AA11CA33CD}">
      <dgm:prSet/>
      <dgm:spPr/>
      <dgm:t>
        <a:bodyPr/>
        <a:lstStyle/>
        <a:p>
          <a:endParaRPr lang="en-US"/>
        </a:p>
      </dgm:t>
    </dgm:pt>
    <dgm:pt modelId="{3279F340-2C1A-3D4F-86C9-55A7305AFF14}" type="sibTrans" cxnId="{F18D07A1-7941-DB46-8788-58AA11CA33CD}">
      <dgm:prSet/>
      <dgm:spPr/>
      <dgm:t>
        <a:bodyPr/>
        <a:lstStyle/>
        <a:p>
          <a:endParaRPr lang="en-US"/>
        </a:p>
      </dgm:t>
    </dgm:pt>
    <dgm:pt modelId="{4FD9C509-5D6E-9443-8CFD-79C8736FA479}">
      <dgm:prSet phldrT="[Text]"/>
      <dgm:spPr/>
      <dgm:t>
        <a:bodyPr/>
        <a:lstStyle/>
        <a:p>
          <a:r>
            <a:rPr lang="en-US" b="0" dirty="0" smtClean="0"/>
            <a:t>2009</a:t>
          </a:r>
          <a:endParaRPr lang="en-US" b="0" dirty="0"/>
        </a:p>
      </dgm:t>
    </dgm:pt>
    <dgm:pt modelId="{2E19113E-D9D3-D446-8AB3-098092CCD66D}" type="parTrans" cxnId="{425973F0-CD4E-9644-98B9-96CDDEEAEA47}">
      <dgm:prSet/>
      <dgm:spPr/>
      <dgm:t>
        <a:bodyPr/>
        <a:lstStyle/>
        <a:p>
          <a:endParaRPr lang="en-US"/>
        </a:p>
      </dgm:t>
    </dgm:pt>
    <dgm:pt modelId="{E88C386B-289C-0646-BF9E-65B552EC7A2B}" type="sibTrans" cxnId="{425973F0-CD4E-9644-98B9-96CDDEEAEA47}">
      <dgm:prSet/>
      <dgm:spPr/>
      <dgm:t>
        <a:bodyPr/>
        <a:lstStyle/>
        <a:p>
          <a:endParaRPr lang="en-US"/>
        </a:p>
      </dgm:t>
    </dgm:pt>
    <dgm:pt modelId="{737F8D06-4C00-964D-8EDA-DF036E8B43B1}">
      <dgm:prSet phldrT="[Text]"/>
      <dgm:spPr/>
      <dgm:t>
        <a:bodyPr/>
        <a:lstStyle/>
        <a:p>
          <a:r>
            <a:rPr lang="en-US" b="0" dirty="0" smtClean="0"/>
            <a:t>2013</a:t>
          </a:r>
          <a:endParaRPr lang="en-US" b="0" dirty="0"/>
        </a:p>
      </dgm:t>
    </dgm:pt>
    <dgm:pt modelId="{418A06A0-05BF-2446-8AF1-9F5FD3BFE50E}" type="parTrans" cxnId="{99F9FBC0-474C-CA46-B63E-915CC7371099}">
      <dgm:prSet/>
      <dgm:spPr/>
      <dgm:t>
        <a:bodyPr/>
        <a:lstStyle/>
        <a:p>
          <a:endParaRPr lang="en-US"/>
        </a:p>
      </dgm:t>
    </dgm:pt>
    <dgm:pt modelId="{F9247BFA-8B31-964B-85B5-AFAA4685DBC7}" type="sibTrans" cxnId="{99F9FBC0-474C-CA46-B63E-915CC7371099}">
      <dgm:prSet/>
      <dgm:spPr/>
      <dgm:t>
        <a:bodyPr/>
        <a:lstStyle/>
        <a:p>
          <a:endParaRPr lang="en-US"/>
        </a:p>
      </dgm:t>
    </dgm:pt>
    <dgm:pt modelId="{C88F0EC1-1F3F-E24C-9655-3A735FD08ACE}">
      <dgm:prSet phldrT="[Text]"/>
      <dgm:spPr/>
      <dgm:t>
        <a:bodyPr/>
        <a:lstStyle/>
        <a:p>
          <a:r>
            <a:rPr lang="en-US" b="1" dirty="0" smtClean="0"/>
            <a:t>2014</a:t>
          </a:r>
          <a:endParaRPr lang="en-US" b="1" dirty="0"/>
        </a:p>
      </dgm:t>
    </dgm:pt>
    <dgm:pt modelId="{FE018940-DC52-2940-97CF-7310C8A6C9D7}" type="parTrans" cxnId="{C8BDC250-38BE-EE4E-8483-1D21FCFDF649}">
      <dgm:prSet/>
      <dgm:spPr/>
      <dgm:t>
        <a:bodyPr/>
        <a:lstStyle/>
        <a:p>
          <a:endParaRPr lang="en-US"/>
        </a:p>
      </dgm:t>
    </dgm:pt>
    <dgm:pt modelId="{A1C9905B-3553-6C49-B957-08E0D8AC0B98}" type="sibTrans" cxnId="{C8BDC250-38BE-EE4E-8483-1D21FCFDF649}">
      <dgm:prSet/>
      <dgm:spPr/>
      <dgm:t>
        <a:bodyPr/>
        <a:lstStyle/>
        <a:p>
          <a:endParaRPr lang="en-US"/>
        </a:p>
      </dgm:t>
    </dgm:pt>
    <dgm:pt modelId="{56DE1DF0-6E38-9346-9AEA-294C00A585CC}" type="pres">
      <dgm:prSet presAssocID="{D6843486-2B7E-244A-8973-9E9DD7CC07AE}" presName="Name0" presStyleCnt="0">
        <dgm:presLayoutVars>
          <dgm:dir/>
          <dgm:resizeHandles val="exact"/>
        </dgm:presLayoutVars>
      </dgm:prSet>
      <dgm:spPr/>
    </dgm:pt>
    <dgm:pt modelId="{DE38DEE9-9F2B-B846-A674-681018A4D0AB}" type="pres">
      <dgm:prSet presAssocID="{D6843486-2B7E-244A-8973-9E9DD7CC07AE}" presName="arrow" presStyleLbl="bgShp" presStyleIdx="0" presStyleCnt="1"/>
      <dgm:spPr/>
    </dgm:pt>
    <dgm:pt modelId="{78588A0D-36C6-F446-A2B4-DB2147605FC2}" type="pres">
      <dgm:prSet presAssocID="{D6843486-2B7E-244A-8973-9E9DD7CC07AE}" presName="points" presStyleCnt="0"/>
      <dgm:spPr/>
    </dgm:pt>
    <dgm:pt modelId="{641BA31D-0B50-AD4A-9F1D-E51B64F95B1F}" type="pres">
      <dgm:prSet presAssocID="{2EE65D43-240D-674E-AF8D-448728AB1D6D}" presName="compositeA" presStyleCnt="0"/>
      <dgm:spPr/>
    </dgm:pt>
    <dgm:pt modelId="{84AB803E-B2E4-5146-BAA6-CBED9CCB0380}" type="pres">
      <dgm:prSet presAssocID="{2EE65D43-240D-674E-AF8D-448728AB1D6D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C8526-6785-444A-AA4D-D656418E9EFE}" type="pres">
      <dgm:prSet presAssocID="{2EE65D43-240D-674E-AF8D-448728AB1D6D}" presName="circleA" presStyleLbl="node1" presStyleIdx="0" presStyleCnt="8"/>
      <dgm:spPr/>
    </dgm:pt>
    <dgm:pt modelId="{903271DF-B999-B649-9203-81BECA719B46}" type="pres">
      <dgm:prSet presAssocID="{2EE65D43-240D-674E-AF8D-448728AB1D6D}" presName="spaceA" presStyleCnt="0"/>
      <dgm:spPr/>
    </dgm:pt>
    <dgm:pt modelId="{43B9D112-BA1D-0E42-A218-F7390EE284D6}" type="pres">
      <dgm:prSet presAssocID="{41043508-71ED-F244-9A87-24BB4ED26943}" presName="space" presStyleCnt="0"/>
      <dgm:spPr/>
    </dgm:pt>
    <dgm:pt modelId="{406212AF-3A7A-0D40-98C5-9C3CB375C2FC}" type="pres">
      <dgm:prSet presAssocID="{7A29ADFE-6ECD-9D46-AF9B-C9271DAA9738}" presName="compositeB" presStyleCnt="0"/>
      <dgm:spPr/>
    </dgm:pt>
    <dgm:pt modelId="{B476A0D3-63F7-1444-9149-6091E8444B14}" type="pres">
      <dgm:prSet presAssocID="{7A29ADFE-6ECD-9D46-AF9B-C9271DAA9738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A0464-E433-9543-8491-C29884CCD22C}" type="pres">
      <dgm:prSet presAssocID="{7A29ADFE-6ECD-9D46-AF9B-C9271DAA9738}" presName="circleB" presStyleLbl="node1" presStyleIdx="1" presStyleCnt="8"/>
      <dgm:spPr/>
    </dgm:pt>
    <dgm:pt modelId="{000B2166-5122-1047-9723-055D71EE635A}" type="pres">
      <dgm:prSet presAssocID="{7A29ADFE-6ECD-9D46-AF9B-C9271DAA9738}" presName="spaceB" presStyleCnt="0"/>
      <dgm:spPr/>
    </dgm:pt>
    <dgm:pt modelId="{40D7A1C7-9270-EE4D-96A3-3DBE2E9754A1}" type="pres">
      <dgm:prSet presAssocID="{31C067DE-0920-7446-B1AB-643471AF98D8}" presName="space" presStyleCnt="0"/>
      <dgm:spPr/>
    </dgm:pt>
    <dgm:pt modelId="{EE37E81A-05E0-FD45-B531-618971EC964D}" type="pres">
      <dgm:prSet presAssocID="{4BD7082C-2BA9-9941-9F0D-74C0C53CAD5B}" presName="compositeA" presStyleCnt="0"/>
      <dgm:spPr/>
    </dgm:pt>
    <dgm:pt modelId="{B4B5827C-3769-BA49-BB1A-1B63CC86CDCB}" type="pres">
      <dgm:prSet presAssocID="{4BD7082C-2BA9-9941-9F0D-74C0C53CAD5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D2053-BE83-BE40-9AFA-726384651932}" type="pres">
      <dgm:prSet presAssocID="{4BD7082C-2BA9-9941-9F0D-74C0C53CAD5B}" presName="circleA" presStyleLbl="node1" presStyleIdx="2" presStyleCnt="8"/>
      <dgm:spPr/>
    </dgm:pt>
    <dgm:pt modelId="{0503670A-EA6A-C840-B67E-454E19377F5D}" type="pres">
      <dgm:prSet presAssocID="{4BD7082C-2BA9-9941-9F0D-74C0C53CAD5B}" presName="spaceA" presStyleCnt="0"/>
      <dgm:spPr/>
    </dgm:pt>
    <dgm:pt modelId="{B3DAD89A-04D4-2E4D-B269-CF0D14C97DBA}" type="pres">
      <dgm:prSet presAssocID="{3279F340-2C1A-3D4F-86C9-55A7305AFF14}" presName="space" presStyleCnt="0"/>
      <dgm:spPr/>
    </dgm:pt>
    <dgm:pt modelId="{3E24CEF5-CD23-F147-9C6C-9ADFD0480D24}" type="pres">
      <dgm:prSet presAssocID="{4FD9C509-5D6E-9443-8CFD-79C8736FA479}" presName="compositeB" presStyleCnt="0"/>
      <dgm:spPr/>
    </dgm:pt>
    <dgm:pt modelId="{3DA519F7-4114-9F47-9EA6-D921533CF6BD}" type="pres">
      <dgm:prSet presAssocID="{4FD9C509-5D6E-9443-8CFD-79C8736FA479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91953-8A67-234D-9F17-27A1DC8DD3A8}" type="pres">
      <dgm:prSet presAssocID="{4FD9C509-5D6E-9443-8CFD-79C8736FA479}" presName="circleB" presStyleLbl="node1" presStyleIdx="3" presStyleCnt="8"/>
      <dgm:spPr/>
    </dgm:pt>
    <dgm:pt modelId="{F2945D95-A57A-C04F-B0C2-7BAD2142EAE9}" type="pres">
      <dgm:prSet presAssocID="{4FD9C509-5D6E-9443-8CFD-79C8736FA479}" presName="spaceB" presStyleCnt="0"/>
      <dgm:spPr/>
    </dgm:pt>
    <dgm:pt modelId="{69B32AA2-915C-ED41-B961-4A7AF41B4409}" type="pres">
      <dgm:prSet presAssocID="{E88C386B-289C-0646-BF9E-65B552EC7A2B}" presName="space" presStyleCnt="0"/>
      <dgm:spPr/>
    </dgm:pt>
    <dgm:pt modelId="{50DA53E7-7F9B-5648-B904-87B5FF05BEA7}" type="pres">
      <dgm:prSet presAssocID="{61018077-58A2-0849-A1C0-6543B4DD3AF8}" presName="compositeA" presStyleCnt="0"/>
      <dgm:spPr/>
    </dgm:pt>
    <dgm:pt modelId="{D4385EA5-92D4-894E-B950-5C31D3F6B66F}" type="pres">
      <dgm:prSet presAssocID="{61018077-58A2-0849-A1C0-6543B4DD3AF8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2166E-BF56-6D4B-B181-17D5353F0367}" type="pres">
      <dgm:prSet presAssocID="{61018077-58A2-0849-A1C0-6543B4DD3AF8}" presName="circleA" presStyleLbl="node1" presStyleIdx="4" presStyleCnt="8"/>
      <dgm:spPr/>
    </dgm:pt>
    <dgm:pt modelId="{BC014552-F78A-8944-9F87-53D8BE40DA11}" type="pres">
      <dgm:prSet presAssocID="{61018077-58A2-0849-A1C0-6543B4DD3AF8}" presName="spaceA" presStyleCnt="0"/>
      <dgm:spPr/>
    </dgm:pt>
    <dgm:pt modelId="{ABF8D613-3E09-B24C-B40F-F4EA153822C0}" type="pres">
      <dgm:prSet presAssocID="{406A427D-B43C-CA4F-937A-24E228B85958}" presName="space" presStyleCnt="0"/>
      <dgm:spPr/>
    </dgm:pt>
    <dgm:pt modelId="{D616F49B-0F47-CC4E-9069-D3A528CE481D}" type="pres">
      <dgm:prSet presAssocID="{752EE93E-642D-3A45-A899-E029394E0808}" presName="compositeB" presStyleCnt="0"/>
      <dgm:spPr/>
    </dgm:pt>
    <dgm:pt modelId="{586B7AF4-7843-B34B-997B-3CD04712020F}" type="pres">
      <dgm:prSet presAssocID="{752EE93E-642D-3A45-A899-E029394E0808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74D7C-CC27-0847-9234-03B67E4B0F2C}" type="pres">
      <dgm:prSet presAssocID="{752EE93E-642D-3A45-A899-E029394E0808}" presName="circleB" presStyleLbl="node1" presStyleIdx="5" presStyleCnt="8"/>
      <dgm:spPr/>
    </dgm:pt>
    <dgm:pt modelId="{C40445C9-248F-E04F-BF7E-D4931648E221}" type="pres">
      <dgm:prSet presAssocID="{752EE93E-642D-3A45-A899-E029394E0808}" presName="spaceB" presStyleCnt="0"/>
      <dgm:spPr/>
    </dgm:pt>
    <dgm:pt modelId="{68861350-8627-6948-9B64-95EBBB237291}" type="pres">
      <dgm:prSet presAssocID="{459B9397-3D89-7A45-8E19-DCC7E009F8E9}" presName="space" presStyleCnt="0"/>
      <dgm:spPr/>
    </dgm:pt>
    <dgm:pt modelId="{18BE132C-F9E3-DB42-B286-ED51631AEC9D}" type="pres">
      <dgm:prSet presAssocID="{737F8D06-4C00-964D-8EDA-DF036E8B43B1}" presName="compositeA" presStyleCnt="0"/>
      <dgm:spPr/>
    </dgm:pt>
    <dgm:pt modelId="{2F624572-9A5A-2340-8BA9-838A8E40C2DD}" type="pres">
      <dgm:prSet presAssocID="{737F8D06-4C00-964D-8EDA-DF036E8B43B1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24FD7-207B-C446-A187-1CB810E58D7A}" type="pres">
      <dgm:prSet presAssocID="{737F8D06-4C00-964D-8EDA-DF036E8B43B1}" presName="circleA" presStyleLbl="node1" presStyleIdx="6" presStyleCnt="8"/>
      <dgm:spPr/>
    </dgm:pt>
    <dgm:pt modelId="{D635F5AE-3EB0-5A47-B9C4-0551026C9148}" type="pres">
      <dgm:prSet presAssocID="{737F8D06-4C00-964D-8EDA-DF036E8B43B1}" presName="spaceA" presStyleCnt="0"/>
      <dgm:spPr/>
    </dgm:pt>
    <dgm:pt modelId="{B753A7AA-137B-A443-97CF-018A2EDCD3CE}" type="pres">
      <dgm:prSet presAssocID="{F9247BFA-8B31-964B-85B5-AFAA4685DBC7}" presName="space" presStyleCnt="0"/>
      <dgm:spPr/>
    </dgm:pt>
    <dgm:pt modelId="{0F9E8276-5FEA-2149-8D79-49503640F3C6}" type="pres">
      <dgm:prSet presAssocID="{C88F0EC1-1F3F-E24C-9655-3A735FD08ACE}" presName="compositeB" presStyleCnt="0"/>
      <dgm:spPr/>
    </dgm:pt>
    <dgm:pt modelId="{46248A47-D506-1A4F-99B2-035FE18D9682}" type="pres">
      <dgm:prSet presAssocID="{C88F0EC1-1F3F-E24C-9655-3A735FD08ACE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1387E-7C05-5C44-A0EC-05D6FEFD88E9}" type="pres">
      <dgm:prSet presAssocID="{C88F0EC1-1F3F-E24C-9655-3A735FD08ACE}" presName="circleB" presStyleLbl="node1" presStyleIdx="7" presStyleCnt="8"/>
      <dgm:spPr/>
    </dgm:pt>
    <dgm:pt modelId="{641F4A21-015F-8C41-9BA7-A20525D4C2AA}" type="pres">
      <dgm:prSet presAssocID="{C88F0EC1-1F3F-E24C-9655-3A735FD08ACE}" presName="spaceB" presStyleCnt="0"/>
      <dgm:spPr/>
    </dgm:pt>
  </dgm:ptLst>
  <dgm:cxnLst>
    <dgm:cxn modelId="{548EA836-7A2C-DB47-BED7-1E56AD2EFD6F}" srcId="{D6843486-2B7E-244A-8973-9E9DD7CC07AE}" destId="{752EE93E-642D-3A45-A899-E029394E0808}" srcOrd="5" destOrd="0" parTransId="{CF7FB008-1A42-C14F-8FAB-082EB6792B60}" sibTransId="{459B9397-3D89-7A45-8E19-DCC7E009F8E9}"/>
    <dgm:cxn modelId="{CAEBE143-4DB8-A447-B4D6-A01C25C5AAC8}" type="presOf" srcId="{C88F0EC1-1F3F-E24C-9655-3A735FD08ACE}" destId="{46248A47-D506-1A4F-99B2-035FE18D9682}" srcOrd="0" destOrd="0" presId="urn:microsoft.com/office/officeart/2005/8/layout/hProcess11"/>
    <dgm:cxn modelId="{5014863C-1AF8-7A4B-A266-167992FE9EEB}" type="presOf" srcId="{7A29ADFE-6ECD-9D46-AF9B-C9271DAA9738}" destId="{B476A0D3-63F7-1444-9149-6091E8444B14}" srcOrd="0" destOrd="0" presId="urn:microsoft.com/office/officeart/2005/8/layout/hProcess11"/>
    <dgm:cxn modelId="{A2101E8F-06C3-7F43-90AC-495B46007BFD}" type="presOf" srcId="{4FD9C509-5D6E-9443-8CFD-79C8736FA479}" destId="{3DA519F7-4114-9F47-9EA6-D921533CF6BD}" srcOrd="0" destOrd="0" presId="urn:microsoft.com/office/officeart/2005/8/layout/hProcess11"/>
    <dgm:cxn modelId="{99F9FBC0-474C-CA46-B63E-915CC7371099}" srcId="{D6843486-2B7E-244A-8973-9E9DD7CC07AE}" destId="{737F8D06-4C00-964D-8EDA-DF036E8B43B1}" srcOrd="6" destOrd="0" parTransId="{418A06A0-05BF-2446-8AF1-9F5FD3BFE50E}" sibTransId="{F9247BFA-8B31-964B-85B5-AFAA4685DBC7}"/>
    <dgm:cxn modelId="{F18D07A1-7941-DB46-8788-58AA11CA33CD}" srcId="{D6843486-2B7E-244A-8973-9E9DD7CC07AE}" destId="{4BD7082C-2BA9-9941-9F0D-74C0C53CAD5B}" srcOrd="2" destOrd="0" parTransId="{E2700A3A-D10D-1144-AC3C-F5C545D78941}" sibTransId="{3279F340-2C1A-3D4F-86C9-55A7305AFF14}"/>
    <dgm:cxn modelId="{59C0F78C-A923-2B44-8B8C-FECFE9762B20}" type="presOf" srcId="{61018077-58A2-0849-A1C0-6543B4DD3AF8}" destId="{D4385EA5-92D4-894E-B950-5C31D3F6B66F}" srcOrd="0" destOrd="0" presId="urn:microsoft.com/office/officeart/2005/8/layout/hProcess11"/>
    <dgm:cxn modelId="{D2B4AF15-591B-6740-86DB-255C32E0D582}" srcId="{D6843486-2B7E-244A-8973-9E9DD7CC07AE}" destId="{61018077-58A2-0849-A1C0-6543B4DD3AF8}" srcOrd="4" destOrd="0" parTransId="{3ADAC21B-2973-374B-AB70-70DCAC04CC5A}" sibTransId="{406A427D-B43C-CA4F-937A-24E228B85958}"/>
    <dgm:cxn modelId="{D4C9BE33-BCF7-B941-A610-C9A276284187}" srcId="{D6843486-2B7E-244A-8973-9E9DD7CC07AE}" destId="{2EE65D43-240D-674E-AF8D-448728AB1D6D}" srcOrd="0" destOrd="0" parTransId="{8FE5DEFE-4B87-F947-9DA5-B35FB2B8171F}" sibTransId="{41043508-71ED-F244-9A87-24BB4ED26943}"/>
    <dgm:cxn modelId="{23C3B04E-A677-C441-AF86-7CD4DDFB0C16}" type="presOf" srcId="{4BD7082C-2BA9-9941-9F0D-74C0C53CAD5B}" destId="{B4B5827C-3769-BA49-BB1A-1B63CC86CDCB}" srcOrd="0" destOrd="0" presId="urn:microsoft.com/office/officeart/2005/8/layout/hProcess11"/>
    <dgm:cxn modelId="{E28202A6-4C49-824F-8CBC-DC630192007A}" type="presOf" srcId="{737F8D06-4C00-964D-8EDA-DF036E8B43B1}" destId="{2F624572-9A5A-2340-8BA9-838A8E40C2DD}" srcOrd="0" destOrd="0" presId="urn:microsoft.com/office/officeart/2005/8/layout/hProcess11"/>
    <dgm:cxn modelId="{425973F0-CD4E-9644-98B9-96CDDEEAEA47}" srcId="{D6843486-2B7E-244A-8973-9E9DD7CC07AE}" destId="{4FD9C509-5D6E-9443-8CFD-79C8736FA479}" srcOrd="3" destOrd="0" parTransId="{2E19113E-D9D3-D446-8AB3-098092CCD66D}" sibTransId="{E88C386B-289C-0646-BF9E-65B552EC7A2B}"/>
    <dgm:cxn modelId="{9BE61B94-D2A3-E144-A570-C5AD46652783}" type="presOf" srcId="{D6843486-2B7E-244A-8973-9E9DD7CC07AE}" destId="{56DE1DF0-6E38-9346-9AEA-294C00A585CC}" srcOrd="0" destOrd="0" presId="urn:microsoft.com/office/officeart/2005/8/layout/hProcess11"/>
    <dgm:cxn modelId="{0C0AFE7B-EA37-9642-8D46-4B52B518AB95}" type="presOf" srcId="{752EE93E-642D-3A45-A899-E029394E0808}" destId="{586B7AF4-7843-B34B-997B-3CD04712020F}" srcOrd="0" destOrd="0" presId="urn:microsoft.com/office/officeart/2005/8/layout/hProcess11"/>
    <dgm:cxn modelId="{0528F2F7-AAF2-BE4C-9CE3-9EE4F373FADE}" type="presOf" srcId="{2EE65D43-240D-674E-AF8D-448728AB1D6D}" destId="{84AB803E-B2E4-5146-BAA6-CBED9CCB0380}" srcOrd="0" destOrd="0" presId="urn:microsoft.com/office/officeart/2005/8/layout/hProcess11"/>
    <dgm:cxn modelId="{5151D32B-0948-3449-843B-1BB40290FF6D}" srcId="{D6843486-2B7E-244A-8973-9E9DD7CC07AE}" destId="{7A29ADFE-6ECD-9D46-AF9B-C9271DAA9738}" srcOrd="1" destOrd="0" parTransId="{4054BB1D-01DC-E549-8B54-CCA48CB68F69}" sibTransId="{31C067DE-0920-7446-B1AB-643471AF98D8}"/>
    <dgm:cxn modelId="{C8BDC250-38BE-EE4E-8483-1D21FCFDF649}" srcId="{D6843486-2B7E-244A-8973-9E9DD7CC07AE}" destId="{C88F0EC1-1F3F-E24C-9655-3A735FD08ACE}" srcOrd="7" destOrd="0" parTransId="{FE018940-DC52-2940-97CF-7310C8A6C9D7}" sibTransId="{A1C9905B-3553-6C49-B957-08E0D8AC0B98}"/>
    <dgm:cxn modelId="{59B9046D-B7E7-AB4C-A473-F15C0B6D307C}" type="presParOf" srcId="{56DE1DF0-6E38-9346-9AEA-294C00A585CC}" destId="{DE38DEE9-9F2B-B846-A674-681018A4D0AB}" srcOrd="0" destOrd="0" presId="urn:microsoft.com/office/officeart/2005/8/layout/hProcess11"/>
    <dgm:cxn modelId="{FD1DBC60-D6F1-6543-BA62-69446079D748}" type="presParOf" srcId="{56DE1DF0-6E38-9346-9AEA-294C00A585CC}" destId="{78588A0D-36C6-F446-A2B4-DB2147605FC2}" srcOrd="1" destOrd="0" presId="urn:microsoft.com/office/officeart/2005/8/layout/hProcess11"/>
    <dgm:cxn modelId="{76D3429D-1470-9840-B390-4BA557A28D52}" type="presParOf" srcId="{78588A0D-36C6-F446-A2B4-DB2147605FC2}" destId="{641BA31D-0B50-AD4A-9F1D-E51B64F95B1F}" srcOrd="0" destOrd="0" presId="urn:microsoft.com/office/officeart/2005/8/layout/hProcess11"/>
    <dgm:cxn modelId="{F426EF39-8994-8E4D-8B29-225F303C5936}" type="presParOf" srcId="{641BA31D-0B50-AD4A-9F1D-E51B64F95B1F}" destId="{84AB803E-B2E4-5146-BAA6-CBED9CCB0380}" srcOrd="0" destOrd="0" presId="urn:microsoft.com/office/officeart/2005/8/layout/hProcess11"/>
    <dgm:cxn modelId="{30D4E6E8-93EE-A545-AE46-B3CD8DADCE45}" type="presParOf" srcId="{641BA31D-0B50-AD4A-9F1D-E51B64F95B1F}" destId="{535C8526-6785-444A-AA4D-D656418E9EFE}" srcOrd="1" destOrd="0" presId="urn:microsoft.com/office/officeart/2005/8/layout/hProcess11"/>
    <dgm:cxn modelId="{68CADE03-4769-754D-A6AD-507943FCABF7}" type="presParOf" srcId="{641BA31D-0B50-AD4A-9F1D-E51B64F95B1F}" destId="{903271DF-B999-B649-9203-81BECA719B46}" srcOrd="2" destOrd="0" presId="urn:microsoft.com/office/officeart/2005/8/layout/hProcess11"/>
    <dgm:cxn modelId="{C99E467C-A3EB-5048-8384-D532C2E55CC9}" type="presParOf" srcId="{78588A0D-36C6-F446-A2B4-DB2147605FC2}" destId="{43B9D112-BA1D-0E42-A218-F7390EE284D6}" srcOrd="1" destOrd="0" presId="urn:microsoft.com/office/officeart/2005/8/layout/hProcess11"/>
    <dgm:cxn modelId="{569CA11B-C5DB-3447-ADE1-9401F3D8040A}" type="presParOf" srcId="{78588A0D-36C6-F446-A2B4-DB2147605FC2}" destId="{406212AF-3A7A-0D40-98C5-9C3CB375C2FC}" srcOrd="2" destOrd="0" presId="urn:microsoft.com/office/officeart/2005/8/layout/hProcess11"/>
    <dgm:cxn modelId="{7CF68B5F-6B33-134F-9D51-8D6823D0EC0A}" type="presParOf" srcId="{406212AF-3A7A-0D40-98C5-9C3CB375C2FC}" destId="{B476A0D3-63F7-1444-9149-6091E8444B14}" srcOrd="0" destOrd="0" presId="urn:microsoft.com/office/officeart/2005/8/layout/hProcess11"/>
    <dgm:cxn modelId="{705313C1-EAF8-4D46-BCED-9DFEF6F3AB53}" type="presParOf" srcId="{406212AF-3A7A-0D40-98C5-9C3CB375C2FC}" destId="{8EBA0464-E433-9543-8491-C29884CCD22C}" srcOrd="1" destOrd="0" presId="urn:microsoft.com/office/officeart/2005/8/layout/hProcess11"/>
    <dgm:cxn modelId="{6CEEC621-8FBC-1441-83C5-AB1B58175B79}" type="presParOf" srcId="{406212AF-3A7A-0D40-98C5-9C3CB375C2FC}" destId="{000B2166-5122-1047-9723-055D71EE635A}" srcOrd="2" destOrd="0" presId="urn:microsoft.com/office/officeart/2005/8/layout/hProcess11"/>
    <dgm:cxn modelId="{D927F072-5C97-344C-AF2A-C0386DB7B7F2}" type="presParOf" srcId="{78588A0D-36C6-F446-A2B4-DB2147605FC2}" destId="{40D7A1C7-9270-EE4D-96A3-3DBE2E9754A1}" srcOrd="3" destOrd="0" presId="urn:microsoft.com/office/officeart/2005/8/layout/hProcess11"/>
    <dgm:cxn modelId="{77CB5BFD-9710-F149-B2D9-D2D60AB70EAA}" type="presParOf" srcId="{78588A0D-36C6-F446-A2B4-DB2147605FC2}" destId="{EE37E81A-05E0-FD45-B531-618971EC964D}" srcOrd="4" destOrd="0" presId="urn:microsoft.com/office/officeart/2005/8/layout/hProcess11"/>
    <dgm:cxn modelId="{C53371AB-76B5-8140-ADF3-3D587B71AE79}" type="presParOf" srcId="{EE37E81A-05E0-FD45-B531-618971EC964D}" destId="{B4B5827C-3769-BA49-BB1A-1B63CC86CDCB}" srcOrd="0" destOrd="0" presId="urn:microsoft.com/office/officeart/2005/8/layout/hProcess11"/>
    <dgm:cxn modelId="{83D6A2DB-9A93-EA47-943C-47A193CED507}" type="presParOf" srcId="{EE37E81A-05E0-FD45-B531-618971EC964D}" destId="{F87D2053-BE83-BE40-9AFA-726384651932}" srcOrd="1" destOrd="0" presId="urn:microsoft.com/office/officeart/2005/8/layout/hProcess11"/>
    <dgm:cxn modelId="{BE858024-7BF1-B745-89D5-131F0235A2A3}" type="presParOf" srcId="{EE37E81A-05E0-FD45-B531-618971EC964D}" destId="{0503670A-EA6A-C840-B67E-454E19377F5D}" srcOrd="2" destOrd="0" presId="urn:microsoft.com/office/officeart/2005/8/layout/hProcess11"/>
    <dgm:cxn modelId="{BAD05926-267D-F343-B7C6-1F808154BC1B}" type="presParOf" srcId="{78588A0D-36C6-F446-A2B4-DB2147605FC2}" destId="{B3DAD89A-04D4-2E4D-B269-CF0D14C97DBA}" srcOrd="5" destOrd="0" presId="urn:microsoft.com/office/officeart/2005/8/layout/hProcess11"/>
    <dgm:cxn modelId="{21ED0DF6-A7DD-0A47-8244-A595CFB4CB23}" type="presParOf" srcId="{78588A0D-36C6-F446-A2B4-DB2147605FC2}" destId="{3E24CEF5-CD23-F147-9C6C-9ADFD0480D24}" srcOrd="6" destOrd="0" presId="urn:microsoft.com/office/officeart/2005/8/layout/hProcess11"/>
    <dgm:cxn modelId="{9255991D-29CF-7949-91D4-ADA6698E0314}" type="presParOf" srcId="{3E24CEF5-CD23-F147-9C6C-9ADFD0480D24}" destId="{3DA519F7-4114-9F47-9EA6-D921533CF6BD}" srcOrd="0" destOrd="0" presId="urn:microsoft.com/office/officeart/2005/8/layout/hProcess11"/>
    <dgm:cxn modelId="{BF14AE39-DD8C-FD4F-B6D8-75147C93EC42}" type="presParOf" srcId="{3E24CEF5-CD23-F147-9C6C-9ADFD0480D24}" destId="{FD491953-8A67-234D-9F17-27A1DC8DD3A8}" srcOrd="1" destOrd="0" presId="urn:microsoft.com/office/officeart/2005/8/layout/hProcess11"/>
    <dgm:cxn modelId="{D7A29C91-B6B3-D14F-9F52-7DE40198432B}" type="presParOf" srcId="{3E24CEF5-CD23-F147-9C6C-9ADFD0480D24}" destId="{F2945D95-A57A-C04F-B0C2-7BAD2142EAE9}" srcOrd="2" destOrd="0" presId="urn:microsoft.com/office/officeart/2005/8/layout/hProcess11"/>
    <dgm:cxn modelId="{7B23B945-B2B9-754B-AB19-FD1F95E551B8}" type="presParOf" srcId="{78588A0D-36C6-F446-A2B4-DB2147605FC2}" destId="{69B32AA2-915C-ED41-B961-4A7AF41B4409}" srcOrd="7" destOrd="0" presId="urn:microsoft.com/office/officeart/2005/8/layout/hProcess11"/>
    <dgm:cxn modelId="{BE4F5AA3-48BB-BB4C-8355-BC596481921F}" type="presParOf" srcId="{78588A0D-36C6-F446-A2B4-DB2147605FC2}" destId="{50DA53E7-7F9B-5648-B904-87B5FF05BEA7}" srcOrd="8" destOrd="0" presId="urn:microsoft.com/office/officeart/2005/8/layout/hProcess11"/>
    <dgm:cxn modelId="{797D97EC-0E85-9C4B-9573-838BDA8DE340}" type="presParOf" srcId="{50DA53E7-7F9B-5648-B904-87B5FF05BEA7}" destId="{D4385EA5-92D4-894E-B950-5C31D3F6B66F}" srcOrd="0" destOrd="0" presId="urn:microsoft.com/office/officeart/2005/8/layout/hProcess11"/>
    <dgm:cxn modelId="{7BFF3910-6918-6D4E-BEF2-B55C70B6B48E}" type="presParOf" srcId="{50DA53E7-7F9B-5648-B904-87B5FF05BEA7}" destId="{4072166E-BF56-6D4B-B181-17D5353F0367}" srcOrd="1" destOrd="0" presId="urn:microsoft.com/office/officeart/2005/8/layout/hProcess11"/>
    <dgm:cxn modelId="{5D5792CB-28DB-8E49-84F2-6EEFECE9AE3B}" type="presParOf" srcId="{50DA53E7-7F9B-5648-B904-87B5FF05BEA7}" destId="{BC014552-F78A-8944-9F87-53D8BE40DA11}" srcOrd="2" destOrd="0" presId="urn:microsoft.com/office/officeart/2005/8/layout/hProcess11"/>
    <dgm:cxn modelId="{C7217FF3-9971-4A44-BFBB-3636299A1A1E}" type="presParOf" srcId="{78588A0D-36C6-F446-A2B4-DB2147605FC2}" destId="{ABF8D613-3E09-B24C-B40F-F4EA153822C0}" srcOrd="9" destOrd="0" presId="urn:microsoft.com/office/officeart/2005/8/layout/hProcess11"/>
    <dgm:cxn modelId="{E5518DCA-B9EA-6348-AC13-69001BC2B08A}" type="presParOf" srcId="{78588A0D-36C6-F446-A2B4-DB2147605FC2}" destId="{D616F49B-0F47-CC4E-9069-D3A528CE481D}" srcOrd="10" destOrd="0" presId="urn:microsoft.com/office/officeart/2005/8/layout/hProcess11"/>
    <dgm:cxn modelId="{5696E474-BF70-3145-8F05-25C3C662FF1E}" type="presParOf" srcId="{D616F49B-0F47-CC4E-9069-D3A528CE481D}" destId="{586B7AF4-7843-B34B-997B-3CD04712020F}" srcOrd="0" destOrd="0" presId="urn:microsoft.com/office/officeart/2005/8/layout/hProcess11"/>
    <dgm:cxn modelId="{A58535D4-1456-AB4A-A24D-93CD2F67499B}" type="presParOf" srcId="{D616F49B-0F47-CC4E-9069-D3A528CE481D}" destId="{96B74D7C-CC27-0847-9234-03B67E4B0F2C}" srcOrd="1" destOrd="0" presId="urn:microsoft.com/office/officeart/2005/8/layout/hProcess11"/>
    <dgm:cxn modelId="{A516452E-A1C7-EB48-9B6F-BB05171E374C}" type="presParOf" srcId="{D616F49B-0F47-CC4E-9069-D3A528CE481D}" destId="{C40445C9-248F-E04F-BF7E-D4931648E221}" srcOrd="2" destOrd="0" presId="urn:microsoft.com/office/officeart/2005/8/layout/hProcess11"/>
    <dgm:cxn modelId="{2489CACC-E5D5-D84C-AF1F-E18650422AA7}" type="presParOf" srcId="{78588A0D-36C6-F446-A2B4-DB2147605FC2}" destId="{68861350-8627-6948-9B64-95EBBB237291}" srcOrd="11" destOrd="0" presId="urn:microsoft.com/office/officeart/2005/8/layout/hProcess11"/>
    <dgm:cxn modelId="{BBEA9DDB-D786-3B4F-86C7-0507DB6DE40D}" type="presParOf" srcId="{78588A0D-36C6-F446-A2B4-DB2147605FC2}" destId="{18BE132C-F9E3-DB42-B286-ED51631AEC9D}" srcOrd="12" destOrd="0" presId="urn:microsoft.com/office/officeart/2005/8/layout/hProcess11"/>
    <dgm:cxn modelId="{7E97E0E0-113C-2541-BB34-36D9673947B2}" type="presParOf" srcId="{18BE132C-F9E3-DB42-B286-ED51631AEC9D}" destId="{2F624572-9A5A-2340-8BA9-838A8E40C2DD}" srcOrd="0" destOrd="0" presId="urn:microsoft.com/office/officeart/2005/8/layout/hProcess11"/>
    <dgm:cxn modelId="{A4205C90-3F2B-B548-A7B0-D8C53BD52489}" type="presParOf" srcId="{18BE132C-F9E3-DB42-B286-ED51631AEC9D}" destId="{E6824FD7-207B-C446-A187-1CB810E58D7A}" srcOrd="1" destOrd="0" presId="urn:microsoft.com/office/officeart/2005/8/layout/hProcess11"/>
    <dgm:cxn modelId="{9479C1AE-82B2-874A-998C-1DBD9E1D5B24}" type="presParOf" srcId="{18BE132C-F9E3-DB42-B286-ED51631AEC9D}" destId="{D635F5AE-3EB0-5A47-B9C4-0551026C9148}" srcOrd="2" destOrd="0" presId="urn:microsoft.com/office/officeart/2005/8/layout/hProcess11"/>
    <dgm:cxn modelId="{D1718B28-471B-494C-B7D5-51767BCDF6BF}" type="presParOf" srcId="{78588A0D-36C6-F446-A2B4-DB2147605FC2}" destId="{B753A7AA-137B-A443-97CF-018A2EDCD3CE}" srcOrd="13" destOrd="0" presId="urn:microsoft.com/office/officeart/2005/8/layout/hProcess11"/>
    <dgm:cxn modelId="{15C9277D-BE69-4A4D-8E05-CB9A09F63612}" type="presParOf" srcId="{78588A0D-36C6-F446-A2B4-DB2147605FC2}" destId="{0F9E8276-5FEA-2149-8D79-49503640F3C6}" srcOrd="14" destOrd="0" presId="urn:microsoft.com/office/officeart/2005/8/layout/hProcess11"/>
    <dgm:cxn modelId="{22A9F45F-0D24-9F46-B538-BFB606C86810}" type="presParOf" srcId="{0F9E8276-5FEA-2149-8D79-49503640F3C6}" destId="{46248A47-D506-1A4F-99B2-035FE18D9682}" srcOrd="0" destOrd="0" presId="urn:microsoft.com/office/officeart/2005/8/layout/hProcess11"/>
    <dgm:cxn modelId="{6BFC70CA-2C25-AA4E-809A-11179D92771E}" type="presParOf" srcId="{0F9E8276-5FEA-2149-8D79-49503640F3C6}" destId="{F4E1387E-7C05-5C44-A0EC-05D6FEFD88E9}" srcOrd="1" destOrd="0" presId="urn:microsoft.com/office/officeart/2005/8/layout/hProcess11"/>
    <dgm:cxn modelId="{FED69144-40F0-C24C-ADAB-8BC717CBD688}" type="presParOf" srcId="{0F9E8276-5FEA-2149-8D79-49503640F3C6}" destId="{641F4A21-015F-8C41-9BA7-A20525D4C2A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43486-2B7E-244A-8973-9E9DD7CC07AE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2EE65D43-240D-674E-AF8D-448728AB1D6D}">
      <dgm:prSet phldrT="[Text]"/>
      <dgm:spPr/>
      <dgm:t>
        <a:bodyPr/>
        <a:lstStyle/>
        <a:p>
          <a:r>
            <a:rPr lang="en-US" dirty="0" smtClean="0"/>
            <a:t>2004</a:t>
          </a:r>
          <a:endParaRPr lang="en-US" dirty="0"/>
        </a:p>
      </dgm:t>
    </dgm:pt>
    <dgm:pt modelId="{8FE5DEFE-4B87-F947-9DA5-B35FB2B8171F}" type="parTrans" cxnId="{D4C9BE33-BCF7-B941-A610-C9A276284187}">
      <dgm:prSet/>
      <dgm:spPr/>
      <dgm:t>
        <a:bodyPr/>
        <a:lstStyle/>
        <a:p>
          <a:endParaRPr lang="en-US"/>
        </a:p>
      </dgm:t>
    </dgm:pt>
    <dgm:pt modelId="{41043508-71ED-F244-9A87-24BB4ED26943}" type="sibTrans" cxnId="{D4C9BE33-BCF7-B941-A610-C9A276284187}">
      <dgm:prSet/>
      <dgm:spPr/>
      <dgm:t>
        <a:bodyPr/>
        <a:lstStyle/>
        <a:p>
          <a:endParaRPr lang="en-US"/>
        </a:p>
      </dgm:t>
    </dgm:pt>
    <dgm:pt modelId="{61018077-58A2-0849-A1C0-6543B4DD3AF8}">
      <dgm:prSet phldrT="[Text]"/>
      <dgm:spPr/>
      <dgm:t>
        <a:bodyPr/>
        <a:lstStyle/>
        <a:p>
          <a:endParaRPr lang="en-US" dirty="0"/>
        </a:p>
      </dgm:t>
    </dgm:pt>
    <dgm:pt modelId="{3ADAC21B-2973-374B-AB70-70DCAC04CC5A}" type="parTrans" cxnId="{D2B4AF15-591B-6740-86DB-255C32E0D582}">
      <dgm:prSet/>
      <dgm:spPr/>
      <dgm:t>
        <a:bodyPr/>
        <a:lstStyle/>
        <a:p>
          <a:endParaRPr lang="en-US"/>
        </a:p>
      </dgm:t>
    </dgm:pt>
    <dgm:pt modelId="{406A427D-B43C-CA4F-937A-24E228B85958}" type="sibTrans" cxnId="{D2B4AF15-591B-6740-86DB-255C32E0D582}">
      <dgm:prSet/>
      <dgm:spPr/>
      <dgm:t>
        <a:bodyPr/>
        <a:lstStyle/>
        <a:p>
          <a:endParaRPr lang="en-US"/>
        </a:p>
      </dgm:t>
    </dgm:pt>
    <dgm:pt modelId="{752EE93E-642D-3A45-A899-E029394E0808}">
      <dgm:prSet phldrT="[Text]"/>
      <dgm:spPr/>
      <dgm:t>
        <a:bodyPr/>
        <a:lstStyle/>
        <a:p>
          <a:endParaRPr lang="en-US" dirty="0"/>
        </a:p>
      </dgm:t>
    </dgm:pt>
    <dgm:pt modelId="{CF7FB008-1A42-C14F-8FAB-082EB6792B60}" type="parTrans" cxnId="{548EA836-7A2C-DB47-BED7-1E56AD2EFD6F}">
      <dgm:prSet/>
      <dgm:spPr/>
      <dgm:t>
        <a:bodyPr/>
        <a:lstStyle/>
        <a:p>
          <a:endParaRPr lang="en-US"/>
        </a:p>
      </dgm:t>
    </dgm:pt>
    <dgm:pt modelId="{459B9397-3D89-7A45-8E19-DCC7E009F8E9}" type="sibTrans" cxnId="{548EA836-7A2C-DB47-BED7-1E56AD2EFD6F}">
      <dgm:prSet/>
      <dgm:spPr/>
      <dgm:t>
        <a:bodyPr/>
        <a:lstStyle/>
        <a:p>
          <a:endParaRPr lang="en-US"/>
        </a:p>
      </dgm:t>
    </dgm:pt>
    <dgm:pt modelId="{7A29ADFE-6ECD-9D46-AF9B-C9271DAA9738}">
      <dgm:prSet phldrT="[Text]"/>
      <dgm:spPr/>
      <dgm:t>
        <a:bodyPr/>
        <a:lstStyle/>
        <a:p>
          <a:r>
            <a:rPr lang="en-US" b="1" dirty="0" smtClean="0"/>
            <a:t>2007</a:t>
          </a:r>
          <a:endParaRPr lang="en-US" b="1" dirty="0"/>
        </a:p>
      </dgm:t>
    </dgm:pt>
    <dgm:pt modelId="{4054BB1D-01DC-E549-8B54-CCA48CB68F69}" type="parTrans" cxnId="{5151D32B-0948-3449-843B-1BB40290FF6D}">
      <dgm:prSet/>
      <dgm:spPr/>
      <dgm:t>
        <a:bodyPr/>
        <a:lstStyle/>
        <a:p>
          <a:endParaRPr lang="en-US"/>
        </a:p>
      </dgm:t>
    </dgm:pt>
    <dgm:pt modelId="{31C067DE-0920-7446-B1AB-643471AF98D8}" type="sibTrans" cxnId="{5151D32B-0948-3449-843B-1BB40290FF6D}">
      <dgm:prSet/>
      <dgm:spPr/>
      <dgm:t>
        <a:bodyPr/>
        <a:lstStyle/>
        <a:p>
          <a:endParaRPr lang="en-US"/>
        </a:p>
      </dgm:t>
    </dgm:pt>
    <dgm:pt modelId="{4BD7082C-2BA9-9941-9F0D-74C0C53CAD5B}">
      <dgm:prSet phldrT="[Text]"/>
      <dgm:spPr/>
      <dgm:t>
        <a:bodyPr/>
        <a:lstStyle/>
        <a:p>
          <a:endParaRPr lang="en-US"/>
        </a:p>
      </dgm:t>
    </dgm:pt>
    <dgm:pt modelId="{E2700A3A-D10D-1144-AC3C-F5C545D78941}" type="parTrans" cxnId="{F18D07A1-7941-DB46-8788-58AA11CA33CD}">
      <dgm:prSet/>
      <dgm:spPr/>
      <dgm:t>
        <a:bodyPr/>
        <a:lstStyle/>
        <a:p>
          <a:endParaRPr lang="en-US"/>
        </a:p>
      </dgm:t>
    </dgm:pt>
    <dgm:pt modelId="{3279F340-2C1A-3D4F-86C9-55A7305AFF14}" type="sibTrans" cxnId="{F18D07A1-7941-DB46-8788-58AA11CA33CD}">
      <dgm:prSet/>
      <dgm:spPr/>
      <dgm:t>
        <a:bodyPr/>
        <a:lstStyle/>
        <a:p>
          <a:endParaRPr lang="en-US"/>
        </a:p>
      </dgm:t>
    </dgm:pt>
    <dgm:pt modelId="{4FD9C509-5D6E-9443-8CFD-79C8736FA479}">
      <dgm:prSet phldrT="[Text]"/>
      <dgm:spPr/>
      <dgm:t>
        <a:bodyPr/>
        <a:lstStyle/>
        <a:p>
          <a:endParaRPr lang="en-US"/>
        </a:p>
      </dgm:t>
    </dgm:pt>
    <dgm:pt modelId="{2E19113E-D9D3-D446-8AB3-098092CCD66D}" type="parTrans" cxnId="{425973F0-CD4E-9644-98B9-96CDDEEAEA47}">
      <dgm:prSet/>
      <dgm:spPr/>
      <dgm:t>
        <a:bodyPr/>
        <a:lstStyle/>
        <a:p>
          <a:endParaRPr lang="en-US"/>
        </a:p>
      </dgm:t>
    </dgm:pt>
    <dgm:pt modelId="{E88C386B-289C-0646-BF9E-65B552EC7A2B}" type="sibTrans" cxnId="{425973F0-CD4E-9644-98B9-96CDDEEAEA47}">
      <dgm:prSet/>
      <dgm:spPr/>
      <dgm:t>
        <a:bodyPr/>
        <a:lstStyle/>
        <a:p>
          <a:endParaRPr lang="en-US"/>
        </a:p>
      </dgm:t>
    </dgm:pt>
    <dgm:pt modelId="{56DE1DF0-6E38-9346-9AEA-294C00A585CC}" type="pres">
      <dgm:prSet presAssocID="{D6843486-2B7E-244A-8973-9E9DD7CC07AE}" presName="Name0" presStyleCnt="0">
        <dgm:presLayoutVars>
          <dgm:dir/>
          <dgm:resizeHandles val="exact"/>
        </dgm:presLayoutVars>
      </dgm:prSet>
      <dgm:spPr/>
    </dgm:pt>
    <dgm:pt modelId="{DE38DEE9-9F2B-B846-A674-681018A4D0AB}" type="pres">
      <dgm:prSet presAssocID="{D6843486-2B7E-244A-8973-9E9DD7CC07AE}" presName="arrow" presStyleLbl="bgShp" presStyleIdx="0" presStyleCnt="1"/>
      <dgm:spPr/>
    </dgm:pt>
    <dgm:pt modelId="{78588A0D-36C6-F446-A2B4-DB2147605FC2}" type="pres">
      <dgm:prSet presAssocID="{D6843486-2B7E-244A-8973-9E9DD7CC07AE}" presName="points" presStyleCnt="0"/>
      <dgm:spPr/>
    </dgm:pt>
    <dgm:pt modelId="{641BA31D-0B50-AD4A-9F1D-E51B64F95B1F}" type="pres">
      <dgm:prSet presAssocID="{2EE65D43-240D-674E-AF8D-448728AB1D6D}" presName="compositeA" presStyleCnt="0"/>
      <dgm:spPr/>
    </dgm:pt>
    <dgm:pt modelId="{84AB803E-B2E4-5146-BAA6-CBED9CCB0380}" type="pres">
      <dgm:prSet presAssocID="{2EE65D43-240D-674E-AF8D-448728AB1D6D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C8526-6785-444A-AA4D-D656418E9EFE}" type="pres">
      <dgm:prSet presAssocID="{2EE65D43-240D-674E-AF8D-448728AB1D6D}" presName="circleA" presStyleLbl="node1" presStyleIdx="0" presStyleCnt="6"/>
      <dgm:spPr/>
    </dgm:pt>
    <dgm:pt modelId="{903271DF-B999-B649-9203-81BECA719B46}" type="pres">
      <dgm:prSet presAssocID="{2EE65D43-240D-674E-AF8D-448728AB1D6D}" presName="spaceA" presStyleCnt="0"/>
      <dgm:spPr/>
    </dgm:pt>
    <dgm:pt modelId="{43B9D112-BA1D-0E42-A218-F7390EE284D6}" type="pres">
      <dgm:prSet presAssocID="{41043508-71ED-F244-9A87-24BB4ED26943}" presName="space" presStyleCnt="0"/>
      <dgm:spPr/>
    </dgm:pt>
    <dgm:pt modelId="{406212AF-3A7A-0D40-98C5-9C3CB375C2FC}" type="pres">
      <dgm:prSet presAssocID="{7A29ADFE-6ECD-9D46-AF9B-C9271DAA9738}" presName="compositeB" presStyleCnt="0"/>
      <dgm:spPr/>
    </dgm:pt>
    <dgm:pt modelId="{B476A0D3-63F7-1444-9149-6091E8444B14}" type="pres">
      <dgm:prSet presAssocID="{7A29ADFE-6ECD-9D46-AF9B-C9271DAA9738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A0464-E433-9543-8491-C29884CCD22C}" type="pres">
      <dgm:prSet presAssocID="{7A29ADFE-6ECD-9D46-AF9B-C9271DAA9738}" presName="circleB" presStyleLbl="node1" presStyleIdx="1" presStyleCnt="6"/>
      <dgm:spPr/>
    </dgm:pt>
    <dgm:pt modelId="{000B2166-5122-1047-9723-055D71EE635A}" type="pres">
      <dgm:prSet presAssocID="{7A29ADFE-6ECD-9D46-AF9B-C9271DAA9738}" presName="spaceB" presStyleCnt="0"/>
      <dgm:spPr/>
    </dgm:pt>
    <dgm:pt modelId="{40D7A1C7-9270-EE4D-96A3-3DBE2E9754A1}" type="pres">
      <dgm:prSet presAssocID="{31C067DE-0920-7446-B1AB-643471AF98D8}" presName="space" presStyleCnt="0"/>
      <dgm:spPr/>
    </dgm:pt>
    <dgm:pt modelId="{EE37E81A-05E0-FD45-B531-618971EC964D}" type="pres">
      <dgm:prSet presAssocID="{4BD7082C-2BA9-9941-9F0D-74C0C53CAD5B}" presName="compositeA" presStyleCnt="0"/>
      <dgm:spPr/>
    </dgm:pt>
    <dgm:pt modelId="{B4B5827C-3769-BA49-BB1A-1B63CC86CDCB}" type="pres">
      <dgm:prSet presAssocID="{4BD7082C-2BA9-9941-9F0D-74C0C53CAD5B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D2053-BE83-BE40-9AFA-726384651932}" type="pres">
      <dgm:prSet presAssocID="{4BD7082C-2BA9-9941-9F0D-74C0C53CAD5B}" presName="circleA" presStyleLbl="node1" presStyleIdx="2" presStyleCnt="6"/>
      <dgm:spPr/>
    </dgm:pt>
    <dgm:pt modelId="{0503670A-EA6A-C840-B67E-454E19377F5D}" type="pres">
      <dgm:prSet presAssocID="{4BD7082C-2BA9-9941-9F0D-74C0C53CAD5B}" presName="spaceA" presStyleCnt="0"/>
      <dgm:spPr/>
    </dgm:pt>
    <dgm:pt modelId="{B3DAD89A-04D4-2E4D-B269-CF0D14C97DBA}" type="pres">
      <dgm:prSet presAssocID="{3279F340-2C1A-3D4F-86C9-55A7305AFF14}" presName="space" presStyleCnt="0"/>
      <dgm:spPr/>
    </dgm:pt>
    <dgm:pt modelId="{3E24CEF5-CD23-F147-9C6C-9ADFD0480D24}" type="pres">
      <dgm:prSet presAssocID="{4FD9C509-5D6E-9443-8CFD-79C8736FA479}" presName="compositeB" presStyleCnt="0"/>
      <dgm:spPr/>
    </dgm:pt>
    <dgm:pt modelId="{3DA519F7-4114-9F47-9EA6-D921533CF6BD}" type="pres">
      <dgm:prSet presAssocID="{4FD9C509-5D6E-9443-8CFD-79C8736FA479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91953-8A67-234D-9F17-27A1DC8DD3A8}" type="pres">
      <dgm:prSet presAssocID="{4FD9C509-5D6E-9443-8CFD-79C8736FA479}" presName="circleB" presStyleLbl="node1" presStyleIdx="3" presStyleCnt="6"/>
      <dgm:spPr/>
    </dgm:pt>
    <dgm:pt modelId="{F2945D95-A57A-C04F-B0C2-7BAD2142EAE9}" type="pres">
      <dgm:prSet presAssocID="{4FD9C509-5D6E-9443-8CFD-79C8736FA479}" presName="spaceB" presStyleCnt="0"/>
      <dgm:spPr/>
    </dgm:pt>
    <dgm:pt modelId="{69B32AA2-915C-ED41-B961-4A7AF41B4409}" type="pres">
      <dgm:prSet presAssocID="{E88C386B-289C-0646-BF9E-65B552EC7A2B}" presName="space" presStyleCnt="0"/>
      <dgm:spPr/>
    </dgm:pt>
    <dgm:pt modelId="{50DA53E7-7F9B-5648-B904-87B5FF05BEA7}" type="pres">
      <dgm:prSet presAssocID="{61018077-58A2-0849-A1C0-6543B4DD3AF8}" presName="compositeA" presStyleCnt="0"/>
      <dgm:spPr/>
    </dgm:pt>
    <dgm:pt modelId="{D4385EA5-92D4-894E-B950-5C31D3F6B66F}" type="pres">
      <dgm:prSet presAssocID="{61018077-58A2-0849-A1C0-6543B4DD3AF8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2166E-BF56-6D4B-B181-17D5353F0367}" type="pres">
      <dgm:prSet presAssocID="{61018077-58A2-0849-A1C0-6543B4DD3AF8}" presName="circleA" presStyleLbl="node1" presStyleIdx="4" presStyleCnt="6"/>
      <dgm:spPr/>
    </dgm:pt>
    <dgm:pt modelId="{BC014552-F78A-8944-9F87-53D8BE40DA11}" type="pres">
      <dgm:prSet presAssocID="{61018077-58A2-0849-A1C0-6543B4DD3AF8}" presName="spaceA" presStyleCnt="0"/>
      <dgm:spPr/>
    </dgm:pt>
    <dgm:pt modelId="{ABF8D613-3E09-B24C-B40F-F4EA153822C0}" type="pres">
      <dgm:prSet presAssocID="{406A427D-B43C-CA4F-937A-24E228B85958}" presName="space" presStyleCnt="0"/>
      <dgm:spPr/>
    </dgm:pt>
    <dgm:pt modelId="{D616F49B-0F47-CC4E-9069-D3A528CE481D}" type="pres">
      <dgm:prSet presAssocID="{752EE93E-642D-3A45-A899-E029394E0808}" presName="compositeB" presStyleCnt="0"/>
      <dgm:spPr/>
    </dgm:pt>
    <dgm:pt modelId="{586B7AF4-7843-B34B-997B-3CD04712020F}" type="pres">
      <dgm:prSet presAssocID="{752EE93E-642D-3A45-A899-E029394E0808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74D7C-CC27-0847-9234-03B67E4B0F2C}" type="pres">
      <dgm:prSet presAssocID="{752EE93E-642D-3A45-A899-E029394E0808}" presName="circleB" presStyleLbl="node1" presStyleIdx="5" presStyleCnt="6"/>
      <dgm:spPr/>
    </dgm:pt>
    <dgm:pt modelId="{C40445C9-248F-E04F-BF7E-D4931648E221}" type="pres">
      <dgm:prSet presAssocID="{752EE93E-642D-3A45-A899-E029394E0808}" presName="spaceB" presStyleCnt="0"/>
      <dgm:spPr/>
    </dgm:pt>
  </dgm:ptLst>
  <dgm:cxnLst>
    <dgm:cxn modelId="{53EA6D5E-62ED-C14F-A443-65E3C8D5DA9E}" type="presOf" srcId="{D6843486-2B7E-244A-8973-9E9DD7CC07AE}" destId="{56DE1DF0-6E38-9346-9AEA-294C00A585CC}" srcOrd="0" destOrd="0" presId="urn:microsoft.com/office/officeart/2005/8/layout/hProcess11"/>
    <dgm:cxn modelId="{DAA9A777-3274-D74F-B22E-3D5AFD91F2FC}" type="presOf" srcId="{4BD7082C-2BA9-9941-9F0D-74C0C53CAD5B}" destId="{B4B5827C-3769-BA49-BB1A-1B63CC86CDCB}" srcOrd="0" destOrd="0" presId="urn:microsoft.com/office/officeart/2005/8/layout/hProcess11"/>
    <dgm:cxn modelId="{DD0BFB06-A78C-0347-8EA3-31549852FD1D}" type="presOf" srcId="{2EE65D43-240D-674E-AF8D-448728AB1D6D}" destId="{84AB803E-B2E4-5146-BAA6-CBED9CCB0380}" srcOrd="0" destOrd="0" presId="urn:microsoft.com/office/officeart/2005/8/layout/hProcess11"/>
    <dgm:cxn modelId="{548EA836-7A2C-DB47-BED7-1E56AD2EFD6F}" srcId="{D6843486-2B7E-244A-8973-9E9DD7CC07AE}" destId="{752EE93E-642D-3A45-A899-E029394E0808}" srcOrd="5" destOrd="0" parTransId="{CF7FB008-1A42-C14F-8FAB-082EB6792B60}" sibTransId="{459B9397-3D89-7A45-8E19-DCC7E009F8E9}"/>
    <dgm:cxn modelId="{B192F6AA-F11C-C348-9ECB-F411109F9BFE}" type="presOf" srcId="{4FD9C509-5D6E-9443-8CFD-79C8736FA479}" destId="{3DA519F7-4114-9F47-9EA6-D921533CF6BD}" srcOrd="0" destOrd="0" presId="urn:microsoft.com/office/officeart/2005/8/layout/hProcess11"/>
    <dgm:cxn modelId="{F18D07A1-7941-DB46-8788-58AA11CA33CD}" srcId="{D6843486-2B7E-244A-8973-9E9DD7CC07AE}" destId="{4BD7082C-2BA9-9941-9F0D-74C0C53CAD5B}" srcOrd="2" destOrd="0" parTransId="{E2700A3A-D10D-1144-AC3C-F5C545D78941}" sibTransId="{3279F340-2C1A-3D4F-86C9-55A7305AFF14}"/>
    <dgm:cxn modelId="{D25042F6-0959-E74F-BB5A-460CB5C32968}" type="presOf" srcId="{752EE93E-642D-3A45-A899-E029394E0808}" destId="{586B7AF4-7843-B34B-997B-3CD04712020F}" srcOrd="0" destOrd="0" presId="urn:microsoft.com/office/officeart/2005/8/layout/hProcess11"/>
    <dgm:cxn modelId="{D2B4AF15-591B-6740-86DB-255C32E0D582}" srcId="{D6843486-2B7E-244A-8973-9E9DD7CC07AE}" destId="{61018077-58A2-0849-A1C0-6543B4DD3AF8}" srcOrd="4" destOrd="0" parTransId="{3ADAC21B-2973-374B-AB70-70DCAC04CC5A}" sibTransId="{406A427D-B43C-CA4F-937A-24E228B85958}"/>
    <dgm:cxn modelId="{D4C9BE33-BCF7-B941-A610-C9A276284187}" srcId="{D6843486-2B7E-244A-8973-9E9DD7CC07AE}" destId="{2EE65D43-240D-674E-AF8D-448728AB1D6D}" srcOrd="0" destOrd="0" parTransId="{8FE5DEFE-4B87-F947-9DA5-B35FB2B8171F}" sibTransId="{41043508-71ED-F244-9A87-24BB4ED26943}"/>
    <dgm:cxn modelId="{7118AC91-6C28-DD43-B156-046B47E89C36}" type="presOf" srcId="{61018077-58A2-0849-A1C0-6543B4DD3AF8}" destId="{D4385EA5-92D4-894E-B950-5C31D3F6B66F}" srcOrd="0" destOrd="0" presId="urn:microsoft.com/office/officeart/2005/8/layout/hProcess11"/>
    <dgm:cxn modelId="{152F811F-66C9-AE4E-962B-8F5BC3DA9231}" type="presOf" srcId="{7A29ADFE-6ECD-9D46-AF9B-C9271DAA9738}" destId="{B476A0D3-63F7-1444-9149-6091E8444B14}" srcOrd="0" destOrd="0" presId="urn:microsoft.com/office/officeart/2005/8/layout/hProcess11"/>
    <dgm:cxn modelId="{425973F0-CD4E-9644-98B9-96CDDEEAEA47}" srcId="{D6843486-2B7E-244A-8973-9E9DD7CC07AE}" destId="{4FD9C509-5D6E-9443-8CFD-79C8736FA479}" srcOrd="3" destOrd="0" parTransId="{2E19113E-D9D3-D446-8AB3-098092CCD66D}" sibTransId="{E88C386B-289C-0646-BF9E-65B552EC7A2B}"/>
    <dgm:cxn modelId="{5151D32B-0948-3449-843B-1BB40290FF6D}" srcId="{D6843486-2B7E-244A-8973-9E9DD7CC07AE}" destId="{7A29ADFE-6ECD-9D46-AF9B-C9271DAA9738}" srcOrd="1" destOrd="0" parTransId="{4054BB1D-01DC-E549-8B54-CCA48CB68F69}" sibTransId="{31C067DE-0920-7446-B1AB-643471AF98D8}"/>
    <dgm:cxn modelId="{E2DE49AB-4348-2E47-8E44-4DDCE1CB7CE2}" type="presParOf" srcId="{56DE1DF0-6E38-9346-9AEA-294C00A585CC}" destId="{DE38DEE9-9F2B-B846-A674-681018A4D0AB}" srcOrd="0" destOrd="0" presId="urn:microsoft.com/office/officeart/2005/8/layout/hProcess11"/>
    <dgm:cxn modelId="{F57C0565-AD0D-3445-B62F-E2D6D08E01BA}" type="presParOf" srcId="{56DE1DF0-6E38-9346-9AEA-294C00A585CC}" destId="{78588A0D-36C6-F446-A2B4-DB2147605FC2}" srcOrd="1" destOrd="0" presId="urn:microsoft.com/office/officeart/2005/8/layout/hProcess11"/>
    <dgm:cxn modelId="{0594F173-9DF2-1F46-A671-59E838D83A6D}" type="presParOf" srcId="{78588A0D-36C6-F446-A2B4-DB2147605FC2}" destId="{641BA31D-0B50-AD4A-9F1D-E51B64F95B1F}" srcOrd="0" destOrd="0" presId="urn:microsoft.com/office/officeart/2005/8/layout/hProcess11"/>
    <dgm:cxn modelId="{9A9558B4-9E36-8145-8B59-8EB3C887295C}" type="presParOf" srcId="{641BA31D-0B50-AD4A-9F1D-E51B64F95B1F}" destId="{84AB803E-B2E4-5146-BAA6-CBED9CCB0380}" srcOrd="0" destOrd="0" presId="urn:microsoft.com/office/officeart/2005/8/layout/hProcess11"/>
    <dgm:cxn modelId="{C7BD39BC-79AA-DA46-88FC-FA9CA31AECCA}" type="presParOf" srcId="{641BA31D-0B50-AD4A-9F1D-E51B64F95B1F}" destId="{535C8526-6785-444A-AA4D-D656418E9EFE}" srcOrd="1" destOrd="0" presId="urn:microsoft.com/office/officeart/2005/8/layout/hProcess11"/>
    <dgm:cxn modelId="{73264664-AC16-0946-8212-D130D9F88E44}" type="presParOf" srcId="{641BA31D-0B50-AD4A-9F1D-E51B64F95B1F}" destId="{903271DF-B999-B649-9203-81BECA719B46}" srcOrd="2" destOrd="0" presId="urn:microsoft.com/office/officeart/2005/8/layout/hProcess11"/>
    <dgm:cxn modelId="{58FE7ED7-C541-C04C-8DB1-6463FD17F07C}" type="presParOf" srcId="{78588A0D-36C6-F446-A2B4-DB2147605FC2}" destId="{43B9D112-BA1D-0E42-A218-F7390EE284D6}" srcOrd="1" destOrd="0" presId="urn:microsoft.com/office/officeart/2005/8/layout/hProcess11"/>
    <dgm:cxn modelId="{2159B468-7085-D642-8EBB-C90D5E345313}" type="presParOf" srcId="{78588A0D-36C6-F446-A2B4-DB2147605FC2}" destId="{406212AF-3A7A-0D40-98C5-9C3CB375C2FC}" srcOrd="2" destOrd="0" presId="urn:microsoft.com/office/officeart/2005/8/layout/hProcess11"/>
    <dgm:cxn modelId="{131ED84B-5F88-7440-89E3-9F2ED9D2837B}" type="presParOf" srcId="{406212AF-3A7A-0D40-98C5-9C3CB375C2FC}" destId="{B476A0D3-63F7-1444-9149-6091E8444B14}" srcOrd="0" destOrd="0" presId="urn:microsoft.com/office/officeart/2005/8/layout/hProcess11"/>
    <dgm:cxn modelId="{9585B497-9640-9248-BCD2-5902395C8A66}" type="presParOf" srcId="{406212AF-3A7A-0D40-98C5-9C3CB375C2FC}" destId="{8EBA0464-E433-9543-8491-C29884CCD22C}" srcOrd="1" destOrd="0" presId="urn:microsoft.com/office/officeart/2005/8/layout/hProcess11"/>
    <dgm:cxn modelId="{C1C0C3E0-DAA6-8644-B839-C5743C03903C}" type="presParOf" srcId="{406212AF-3A7A-0D40-98C5-9C3CB375C2FC}" destId="{000B2166-5122-1047-9723-055D71EE635A}" srcOrd="2" destOrd="0" presId="urn:microsoft.com/office/officeart/2005/8/layout/hProcess11"/>
    <dgm:cxn modelId="{0236C650-0E38-1A4D-A9DD-ECB434B69DE6}" type="presParOf" srcId="{78588A0D-36C6-F446-A2B4-DB2147605FC2}" destId="{40D7A1C7-9270-EE4D-96A3-3DBE2E9754A1}" srcOrd="3" destOrd="0" presId="urn:microsoft.com/office/officeart/2005/8/layout/hProcess11"/>
    <dgm:cxn modelId="{F7F4591B-53EE-9D48-A4C6-DB1523BAE703}" type="presParOf" srcId="{78588A0D-36C6-F446-A2B4-DB2147605FC2}" destId="{EE37E81A-05E0-FD45-B531-618971EC964D}" srcOrd="4" destOrd="0" presId="urn:microsoft.com/office/officeart/2005/8/layout/hProcess11"/>
    <dgm:cxn modelId="{06CC99C6-0EDB-9048-9057-DB5EB514EC29}" type="presParOf" srcId="{EE37E81A-05E0-FD45-B531-618971EC964D}" destId="{B4B5827C-3769-BA49-BB1A-1B63CC86CDCB}" srcOrd="0" destOrd="0" presId="urn:microsoft.com/office/officeart/2005/8/layout/hProcess11"/>
    <dgm:cxn modelId="{AB4DDAAA-6F5E-0440-B89B-D04182F7CDA8}" type="presParOf" srcId="{EE37E81A-05E0-FD45-B531-618971EC964D}" destId="{F87D2053-BE83-BE40-9AFA-726384651932}" srcOrd="1" destOrd="0" presId="urn:microsoft.com/office/officeart/2005/8/layout/hProcess11"/>
    <dgm:cxn modelId="{CD254CA5-8175-B64A-8CE2-3A0DF515D3F7}" type="presParOf" srcId="{EE37E81A-05E0-FD45-B531-618971EC964D}" destId="{0503670A-EA6A-C840-B67E-454E19377F5D}" srcOrd="2" destOrd="0" presId="urn:microsoft.com/office/officeart/2005/8/layout/hProcess11"/>
    <dgm:cxn modelId="{17641AF6-C207-8C42-9A28-48572F512A59}" type="presParOf" srcId="{78588A0D-36C6-F446-A2B4-DB2147605FC2}" destId="{B3DAD89A-04D4-2E4D-B269-CF0D14C97DBA}" srcOrd="5" destOrd="0" presId="urn:microsoft.com/office/officeart/2005/8/layout/hProcess11"/>
    <dgm:cxn modelId="{C339FAA9-AEC9-5843-8DE9-C431755FD343}" type="presParOf" srcId="{78588A0D-36C6-F446-A2B4-DB2147605FC2}" destId="{3E24CEF5-CD23-F147-9C6C-9ADFD0480D24}" srcOrd="6" destOrd="0" presId="urn:microsoft.com/office/officeart/2005/8/layout/hProcess11"/>
    <dgm:cxn modelId="{969AE4A4-B037-6142-84A4-B57D4CA7CAE6}" type="presParOf" srcId="{3E24CEF5-CD23-F147-9C6C-9ADFD0480D24}" destId="{3DA519F7-4114-9F47-9EA6-D921533CF6BD}" srcOrd="0" destOrd="0" presId="urn:microsoft.com/office/officeart/2005/8/layout/hProcess11"/>
    <dgm:cxn modelId="{DB4068D7-8475-9D47-AC2B-E1E6EC3A3DDA}" type="presParOf" srcId="{3E24CEF5-CD23-F147-9C6C-9ADFD0480D24}" destId="{FD491953-8A67-234D-9F17-27A1DC8DD3A8}" srcOrd="1" destOrd="0" presId="urn:microsoft.com/office/officeart/2005/8/layout/hProcess11"/>
    <dgm:cxn modelId="{E59F764A-444B-8A46-8C23-C67478A51D76}" type="presParOf" srcId="{3E24CEF5-CD23-F147-9C6C-9ADFD0480D24}" destId="{F2945D95-A57A-C04F-B0C2-7BAD2142EAE9}" srcOrd="2" destOrd="0" presId="urn:microsoft.com/office/officeart/2005/8/layout/hProcess11"/>
    <dgm:cxn modelId="{7591CB3D-CC43-864C-AC49-7EF6B1BF2B5F}" type="presParOf" srcId="{78588A0D-36C6-F446-A2B4-DB2147605FC2}" destId="{69B32AA2-915C-ED41-B961-4A7AF41B4409}" srcOrd="7" destOrd="0" presId="urn:microsoft.com/office/officeart/2005/8/layout/hProcess11"/>
    <dgm:cxn modelId="{FED5D53C-0C0B-344B-B8A1-8719DC3D0CB9}" type="presParOf" srcId="{78588A0D-36C6-F446-A2B4-DB2147605FC2}" destId="{50DA53E7-7F9B-5648-B904-87B5FF05BEA7}" srcOrd="8" destOrd="0" presId="urn:microsoft.com/office/officeart/2005/8/layout/hProcess11"/>
    <dgm:cxn modelId="{4D10D79E-5884-FF4C-A9B2-BA07A751EDEB}" type="presParOf" srcId="{50DA53E7-7F9B-5648-B904-87B5FF05BEA7}" destId="{D4385EA5-92D4-894E-B950-5C31D3F6B66F}" srcOrd="0" destOrd="0" presId="urn:microsoft.com/office/officeart/2005/8/layout/hProcess11"/>
    <dgm:cxn modelId="{9F872424-BD3A-B94C-82E5-A67331B2D5C0}" type="presParOf" srcId="{50DA53E7-7F9B-5648-B904-87B5FF05BEA7}" destId="{4072166E-BF56-6D4B-B181-17D5353F0367}" srcOrd="1" destOrd="0" presId="urn:microsoft.com/office/officeart/2005/8/layout/hProcess11"/>
    <dgm:cxn modelId="{D97D62C6-8D41-A94C-8281-BFAE5AAD2DB6}" type="presParOf" srcId="{50DA53E7-7F9B-5648-B904-87B5FF05BEA7}" destId="{BC014552-F78A-8944-9F87-53D8BE40DA11}" srcOrd="2" destOrd="0" presId="urn:microsoft.com/office/officeart/2005/8/layout/hProcess11"/>
    <dgm:cxn modelId="{9E6B18CB-D341-964A-94E2-3D49C4666764}" type="presParOf" srcId="{78588A0D-36C6-F446-A2B4-DB2147605FC2}" destId="{ABF8D613-3E09-B24C-B40F-F4EA153822C0}" srcOrd="9" destOrd="0" presId="urn:microsoft.com/office/officeart/2005/8/layout/hProcess11"/>
    <dgm:cxn modelId="{053E6CCD-595F-7645-91CD-D5B1220995C6}" type="presParOf" srcId="{78588A0D-36C6-F446-A2B4-DB2147605FC2}" destId="{D616F49B-0F47-CC4E-9069-D3A528CE481D}" srcOrd="10" destOrd="0" presId="urn:microsoft.com/office/officeart/2005/8/layout/hProcess11"/>
    <dgm:cxn modelId="{F54C016C-E4CA-1442-B02C-79945FE44282}" type="presParOf" srcId="{D616F49B-0F47-CC4E-9069-D3A528CE481D}" destId="{586B7AF4-7843-B34B-997B-3CD04712020F}" srcOrd="0" destOrd="0" presId="urn:microsoft.com/office/officeart/2005/8/layout/hProcess11"/>
    <dgm:cxn modelId="{F711F073-D6E0-9646-979B-7BC5B975DBE7}" type="presParOf" srcId="{D616F49B-0F47-CC4E-9069-D3A528CE481D}" destId="{96B74D7C-CC27-0847-9234-03B67E4B0F2C}" srcOrd="1" destOrd="0" presId="urn:microsoft.com/office/officeart/2005/8/layout/hProcess11"/>
    <dgm:cxn modelId="{6FE239D2-1A64-8E4C-B6C7-CD5FFE97181E}" type="presParOf" srcId="{D616F49B-0F47-CC4E-9069-D3A528CE481D}" destId="{C40445C9-248F-E04F-BF7E-D4931648E22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843486-2B7E-244A-8973-9E9DD7CC07AE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2EE65D43-240D-674E-AF8D-448728AB1D6D}">
      <dgm:prSet phldrT="[Text]"/>
      <dgm:spPr/>
      <dgm:t>
        <a:bodyPr/>
        <a:lstStyle/>
        <a:p>
          <a:r>
            <a:rPr lang="en-US" dirty="0" smtClean="0"/>
            <a:t>2004</a:t>
          </a:r>
          <a:endParaRPr lang="en-US" dirty="0"/>
        </a:p>
      </dgm:t>
    </dgm:pt>
    <dgm:pt modelId="{8FE5DEFE-4B87-F947-9DA5-B35FB2B8171F}" type="parTrans" cxnId="{D4C9BE33-BCF7-B941-A610-C9A276284187}">
      <dgm:prSet/>
      <dgm:spPr/>
      <dgm:t>
        <a:bodyPr/>
        <a:lstStyle/>
        <a:p>
          <a:endParaRPr lang="en-US"/>
        </a:p>
      </dgm:t>
    </dgm:pt>
    <dgm:pt modelId="{41043508-71ED-F244-9A87-24BB4ED26943}" type="sibTrans" cxnId="{D4C9BE33-BCF7-B941-A610-C9A276284187}">
      <dgm:prSet/>
      <dgm:spPr/>
      <dgm:t>
        <a:bodyPr/>
        <a:lstStyle/>
        <a:p>
          <a:endParaRPr lang="en-US"/>
        </a:p>
      </dgm:t>
    </dgm:pt>
    <dgm:pt modelId="{61018077-58A2-0849-A1C0-6543B4DD3AF8}">
      <dgm:prSet phldrT="[Text]"/>
      <dgm:spPr/>
      <dgm:t>
        <a:bodyPr/>
        <a:lstStyle/>
        <a:p>
          <a:endParaRPr lang="en-US" dirty="0"/>
        </a:p>
      </dgm:t>
    </dgm:pt>
    <dgm:pt modelId="{3ADAC21B-2973-374B-AB70-70DCAC04CC5A}" type="parTrans" cxnId="{D2B4AF15-591B-6740-86DB-255C32E0D582}">
      <dgm:prSet/>
      <dgm:spPr/>
      <dgm:t>
        <a:bodyPr/>
        <a:lstStyle/>
        <a:p>
          <a:endParaRPr lang="en-US"/>
        </a:p>
      </dgm:t>
    </dgm:pt>
    <dgm:pt modelId="{406A427D-B43C-CA4F-937A-24E228B85958}" type="sibTrans" cxnId="{D2B4AF15-591B-6740-86DB-255C32E0D582}">
      <dgm:prSet/>
      <dgm:spPr/>
      <dgm:t>
        <a:bodyPr/>
        <a:lstStyle/>
        <a:p>
          <a:endParaRPr lang="en-US"/>
        </a:p>
      </dgm:t>
    </dgm:pt>
    <dgm:pt modelId="{752EE93E-642D-3A45-A899-E029394E0808}">
      <dgm:prSet phldrT="[Text]"/>
      <dgm:spPr/>
      <dgm:t>
        <a:bodyPr/>
        <a:lstStyle/>
        <a:p>
          <a:endParaRPr lang="en-US" dirty="0"/>
        </a:p>
      </dgm:t>
    </dgm:pt>
    <dgm:pt modelId="{CF7FB008-1A42-C14F-8FAB-082EB6792B60}" type="parTrans" cxnId="{548EA836-7A2C-DB47-BED7-1E56AD2EFD6F}">
      <dgm:prSet/>
      <dgm:spPr/>
      <dgm:t>
        <a:bodyPr/>
        <a:lstStyle/>
        <a:p>
          <a:endParaRPr lang="en-US"/>
        </a:p>
      </dgm:t>
    </dgm:pt>
    <dgm:pt modelId="{459B9397-3D89-7A45-8E19-DCC7E009F8E9}" type="sibTrans" cxnId="{548EA836-7A2C-DB47-BED7-1E56AD2EFD6F}">
      <dgm:prSet/>
      <dgm:spPr/>
      <dgm:t>
        <a:bodyPr/>
        <a:lstStyle/>
        <a:p>
          <a:endParaRPr lang="en-US"/>
        </a:p>
      </dgm:t>
    </dgm:pt>
    <dgm:pt modelId="{7A29ADFE-6ECD-9D46-AF9B-C9271DAA9738}">
      <dgm:prSet phldrT="[Text]"/>
      <dgm:spPr/>
      <dgm:t>
        <a:bodyPr/>
        <a:lstStyle/>
        <a:p>
          <a:r>
            <a:rPr lang="en-US" dirty="0" smtClean="0"/>
            <a:t>2007</a:t>
          </a:r>
          <a:endParaRPr lang="en-US" dirty="0"/>
        </a:p>
      </dgm:t>
    </dgm:pt>
    <dgm:pt modelId="{4054BB1D-01DC-E549-8B54-CCA48CB68F69}" type="parTrans" cxnId="{5151D32B-0948-3449-843B-1BB40290FF6D}">
      <dgm:prSet/>
      <dgm:spPr/>
      <dgm:t>
        <a:bodyPr/>
        <a:lstStyle/>
        <a:p>
          <a:endParaRPr lang="en-US"/>
        </a:p>
      </dgm:t>
    </dgm:pt>
    <dgm:pt modelId="{31C067DE-0920-7446-B1AB-643471AF98D8}" type="sibTrans" cxnId="{5151D32B-0948-3449-843B-1BB40290FF6D}">
      <dgm:prSet/>
      <dgm:spPr/>
      <dgm:t>
        <a:bodyPr/>
        <a:lstStyle/>
        <a:p>
          <a:endParaRPr lang="en-US"/>
        </a:p>
      </dgm:t>
    </dgm:pt>
    <dgm:pt modelId="{4BD7082C-2BA9-9941-9F0D-74C0C53CAD5B}">
      <dgm:prSet phldrT="[Text]"/>
      <dgm:spPr/>
      <dgm:t>
        <a:bodyPr/>
        <a:lstStyle/>
        <a:p>
          <a:r>
            <a:rPr lang="en-US" b="1" dirty="0" smtClean="0"/>
            <a:t>2008</a:t>
          </a:r>
          <a:endParaRPr lang="en-US" b="1" dirty="0"/>
        </a:p>
      </dgm:t>
    </dgm:pt>
    <dgm:pt modelId="{E2700A3A-D10D-1144-AC3C-F5C545D78941}" type="parTrans" cxnId="{F18D07A1-7941-DB46-8788-58AA11CA33CD}">
      <dgm:prSet/>
      <dgm:spPr/>
      <dgm:t>
        <a:bodyPr/>
        <a:lstStyle/>
        <a:p>
          <a:endParaRPr lang="en-US"/>
        </a:p>
      </dgm:t>
    </dgm:pt>
    <dgm:pt modelId="{3279F340-2C1A-3D4F-86C9-55A7305AFF14}" type="sibTrans" cxnId="{F18D07A1-7941-DB46-8788-58AA11CA33CD}">
      <dgm:prSet/>
      <dgm:spPr/>
      <dgm:t>
        <a:bodyPr/>
        <a:lstStyle/>
        <a:p>
          <a:endParaRPr lang="en-US"/>
        </a:p>
      </dgm:t>
    </dgm:pt>
    <dgm:pt modelId="{4FD9C509-5D6E-9443-8CFD-79C8736FA479}">
      <dgm:prSet phldrT="[Text]"/>
      <dgm:spPr/>
      <dgm:t>
        <a:bodyPr/>
        <a:lstStyle/>
        <a:p>
          <a:endParaRPr lang="en-US"/>
        </a:p>
      </dgm:t>
    </dgm:pt>
    <dgm:pt modelId="{2E19113E-D9D3-D446-8AB3-098092CCD66D}" type="parTrans" cxnId="{425973F0-CD4E-9644-98B9-96CDDEEAEA47}">
      <dgm:prSet/>
      <dgm:spPr/>
      <dgm:t>
        <a:bodyPr/>
        <a:lstStyle/>
        <a:p>
          <a:endParaRPr lang="en-US"/>
        </a:p>
      </dgm:t>
    </dgm:pt>
    <dgm:pt modelId="{E88C386B-289C-0646-BF9E-65B552EC7A2B}" type="sibTrans" cxnId="{425973F0-CD4E-9644-98B9-96CDDEEAEA47}">
      <dgm:prSet/>
      <dgm:spPr/>
      <dgm:t>
        <a:bodyPr/>
        <a:lstStyle/>
        <a:p>
          <a:endParaRPr lang="en-US"/>
        </a:p>
      </dgm:t>
    </dgm:pt>
    <dgm:pt modelId="{56DE1DF0-6E38-9346-9AEA-294C00A585CC}" type="pres">
      <dgm:prSet presAssocID="{D6843486-2B7E-244A-8973-9E9DD7CC07AE}" presName="Name0" presStyleCnt="0">
        <dgm:presLayoutVars>
          <dgm:dir/>
          <dgm:resizeHandles val="exact"/>
        </dgm:presLayoutVars>
      </dgm:prSet>
      <dgm:spPr/>
    </dgm:pt>
    <dgm:pt modelId="{DE38DEE9-9F2B-B846-A674-681018A4D0AB}" type="pres">
      <dgm:prSet presAssocID="{D6843486-2B7E-244A-8973-9E9DD7CC07AE}" presName="arrow" presStyleLbl="bgShp" presStyleIdx="0" presStyleCnt="1"/>
      <dgm:spPr/>
    </dgm:pt>
    <dgm:pt modelId="{78588A0D-36C6-F446-A2B4-DB2147605FC2}" type="pres">
      <dgm:prSet presAssocID="{D6843486-2B7E-244A-8973-9E9DD7CC07AE}" presName="points" presStyleCnt="0"/>
      <dgm:spPr/>
    </dgm:pt>
    <dgm:pt modelId="{641BA31D-0B50-AD4A-9F1D-E51B64F95B1F}" type="pres">
      <dgm:prSet presAssocID="{2EE65D43-240D-674E-AF8D-448728AB1D6D}" presName="compositeA" presStyleCnt="0"/>
      <dgm:spPr/>
    </dgm:pt>
    <dgm:pt modelId="{84AB803E-B2E4-5146-BAA6-CBED9CCB0380}" type="pres">
      <dgm:prSet presAssocID="{2EE65D43-240D-674E-AF8D-448728AB1D6D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C8526-6785-444A-AA4D-D656418E9EFE}" type="pres">
      <dgm:prSet presAssocID="{2EE65D43-240D-674E-AF8D-448728AB1D6D}" presName="circleA" presStyleLbl="node1" presStyleIdx="0" presStyleCnt="6"/>
      <dgm:spPr/>
    </dgm:pt>
    <dgm:pt modelId="{903271DF-B999-B649-9203-81BECA719B46}" type="pres">
      <dgm:prSet presAssocID="{2EE65D43-240D-674E-AF8D-448728AB1D6D}" presName="spaceA" presStyleCnt="0"/>
      <dgm:spPr/>
    </dgm:pt>
    <dgm:pt modelId="{43B9D112-BA1D-0E42-A218-F7390EE284D6}" type="pres">
      <dgm:prSet presAssocID="{41043508-71ED-F244-9A87-24BB4ED26943}" presName="space" presStyleCnt="0"/>
      <dgm:spPr/>
    </dgm:pt>
    <dgm:pt modelId="{406212AF-3A7A-0D40-98C5-9C3CB375C2FC}" type="pres">
      <dgm:prSet presAssocID="{7A29ADFE-6ECD-9D46-AF9B-C9271DAA9738}" presName="compositeB" presStyleCnt="0"/>
      <dgm:spPr/>
    </dgm:pt>
    <dgm:pt modelId="{B476A0D3-63F7-1444-9149-6091E8444B14}" type="pres">
      <dgm:prSet presAssocID="{7A29ADFE-6ECD-9D46-AF9B-C9271DAA9738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A0464-E433-9543-8491-C29884CCD22C}" type="pres">
      <dgm:prSet presAssocID="{7A29ADFE-6ECD-9D46-AF9B-C9271DAA9738}" presName="circleB" presStyleLbl="node1" presStyleIdx="1" presStyleCnt="6"/>
      <dgm:spPr/>
    </dgm:pt>
    <dgm:pt modelId="{000B2166-5122-1047-9723-055D71EE635A}" type="pres">
      <dgm:prSet presAssocID="{7A29ADFE-6ECD-9D46-AF9B-C9271DAA9738}" presName="spaceB" presStyleCnt="0"/>
      <dgm:spPr/>
    </dgm:pt>
    <dgm:pt modelId="{40D7A1C7-9270-EE4D-96A3-3DBE2E9754A1}" type="pres">
      <dgm:prSet presAssocID="{31C067DE-0920-7446-B1AB-643471AF98D8}" presName="space" presStyleCnt="0"/>
      <dgm:spPr/>
    </dgm:pt>
    <dgm:pt modelId="{EE37E81A-05E0-FD45-B531-618971EC964D}" type="pres">
      <dgm:prSet presAssocID="{4BD7082C-2BA9-9941-9F0D-74C0C53CAD5B}" presName="compositeA" presStyleCnt="0"/>
      <dgm:spPr/>
    </dgm:pt>
    <dgm:pt modelId="{B4B5827C-3769-BA49-BB1A-1B63CC86CDCB}" type="pres">
      <dgm:prSet presAssocID="{4BD7082C-2BA9-9941-9F0D-74C0C53CAD5B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D2053-BE83-BE40-9AFA-726384651932}" type="pres">
      <dgm:prSet presAssocID="{4BD7082C-2BA9-9941-9F0D-74C0C53CAD5B}" presName="circleA" presStyleLbl="node1" presStyleIdx="2" presStyleCnt="6"/>
      <dgm:spPr/>
    </dgm:pt>
    <dgm:pt modelId="{0503670A-EA6A-C840-B67E-454E19377F5D}" type="pres">
      <dgm:prSet presAssocID="{4BD7082C-2BA9-9941-9F0D-74C0C53CAD5B}" presName="spaceA" presStyleCnt="0"/>
      <dgm:spPr/>
    </dgm:pt>
    <dgm:pt modelId="{B3DAD89A-04D4-2E4D-B269-CF0D14C97DBA}" type="pres">
      <dgm:prSet presAssocID="{3279F340-2C1A-3D4F-86C9-55A7305AFF14}" presName="space" presStyleCnt="0"/>
      <dgm:spPr/>
    </dgm:pt>
    <dgm:pt modelId="{3E24CEF5-CD23-F147-9C6C-9ADFD0480D24}" type="pres">
      <dgm:prSet presAssocID="{4FD9C509-5D6E-9443-8CFD-79C8736FA479}" presName="compositeB" presStyleCnt="0"/>
      <dgm:spPr/>
    </dgm:pt>
    <dgm:pt modelId="{3DA519F7-4114-9F47-9EA6-D921533CF6BD}" type="pres">
      <dgm:prSet presAssocID="{4FD9C509-5D6E-9443-8CFD-79C8736FA479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91953-8A67-234D-9F17-27A1DC8DD3A8}" type="pres">
      <dgm:prSet presAssocID="{4FD9C509-5D6E-9443-8CFD-79C8736FA479}" presName="circleB" presStyleLbl="node1" presStyleIdx="3" presStyleCnt="6"/>
      <dgm:spPr/>
    </dgm:pt>
    <dgm:pt modelId="{F2945D95-A57A-C04F-B0C2-7BAD2142EAE9}" type="pres">
      <dgm:prSet presAssocID="{4FD9C509-5D6E-9443-8CFD-79C8736FA479}" presName="spaceB" presStyleCnt="0"/>
      <dgm:spPr/>
    </dgm:pt>
    <dgm:pt modelId="{69B32AA2-915C-ED41-B961-4A7AF41B4409}" type="pres">
      <dgm:prSet presAssocID="{E88C386B-289C-0646-BF9E-65B552EC7A2B}" presName="space" presStyleCnt="0"/>
      <dgm:spPr/>
    </dgm:pt>
    <dgm:pt modelId="{50DA53E7-7F9B-5648-B904-87B5FF05BEA7}" type="pres">
      <dgm:prSet presAssocID="{61018077-58A2-0849-A1C0-6543B4DD3AF8}" presName="compositeA" presStyleCnt="0"/>
      <dgm:spPr/>
    </dgm:pt>
    <dgm:pt modelId="{D4385EA5-92D4-894E-B950-5C31D3F6B66F}" type="pres">
      <dgm:prSet presAssocID="{61018077-58A2-0849-A1C0-6543B4DD3AF8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2166E-BF56-6D4B-B181-17D5353F0367}" type="pres">
      <dgm:prSet presAssocID="{61018077-58A2-0849-A1C0-6543B4DD3AF8}" presName="circleA" presStyleLbl="node1" presStyleIdx="4" presStyleCnt="6"/>
      <dgm:spPr/>
    </dgm:pt>
    <dgm:pt modelId="{BC014552-F78A-8944-9F87-53D8BE40DA11}" type="pres">
      <dgm:prSet presAssocID="{61018077-58A2-0849-A1C0-6543B4DD3AF8}" presName="spaceA" presStyleCnt="0"/>
      <dgm:spPr/>
    </dgm:pt>
    <dgm:pt modelId="{ABF8D613-3E09-B24C-B40F-F4EA153822C0}" type="pres">
      <dgm:prSet presAssocID="{406A427D-B43C-CA4F-937A-24E228B85958}" presName="space" presStyleCnt="0"/>
      <dgm:spPr/>
    </dgm:pt>
    <dgm:pt modelId="{D616F49B-0F47-CC4E-9069-D3A528CE481D}" type="pres">
      <dgm:prSet presAssocID="{752EE93E-642D-3A45-A899-E029394E0808}" presName="compositeB" presStyleCnt="0"/>
      <dgm:spPr/>
    </dgm:pt>
    <dgm:pt modelId="{586B7AF4-7843-B34B-997B-3CD04712020F}" type="pres">
      <dgm:prSet presAssocID="{752EE93E-642D-3A45-A899-E029394E0808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74D7C-CC27-0847-9234-03B67E4B0F2C}" type="pres">
      <dgm:prSet presAssocID="{752EE93E-642D-3A45-A899-E029394E0808}" presName="circleB" presStyleLbl="node1" presStyleIdx="5" presStyleCnt="6"/>
      <dgm:spPr/>
    </dgm:pt>
    <dgm:pt modelId="{C40445C9-248F-E04F-BF7E-D4931648E221}" type="pres">
      <dgm:prSet presAssocID="{752EE93E-642D-3A45-A899-E029394E0808}" presName="spaceB" presStyleCnt="0"/>
      <dgm:spPr/>
    </dgm:pt>
  </dgm:ptLst>
  <dgm:cxnLst>
    <dgm:cxn modelId="{28AB658A-D99B-D146-9CAE-6C0D3C4FB229}" type="presOf" srcId="{752EE93E-642D-3A45-A899-E029394E0808}" destId="{586B7AF4-7843-B34B-997B-3CD04712020F}" srcOrd="0" destOrd="0" presId="urn:microsoft.com/office/officeart/2005/8/layout/hProcess11"/>
    <dgm:cxn modelId="{1223F6CC-606E-364C-A678-3E903E018BE0}" type="presOf" srcId="{2EE65D43-240D-674E-AF8D-448728AB1D6D}" destId="{84AB803E-B2E4-5146-BAA6-CBED9CCB0380}" srcOrd="0" destOrd="0" presId="urn:microsoft.com/office/officeart/2005/8/layout/hProcess11"/>
    <dgm:cxn modelId="{548EA836-7A2C-DB47-BED7-1E56AD2EFD6F}" srcId="{D6843486-2B7E-244A-8973-9E9DD7CC07AE}" destId="{752EE93E-642D-3A45-A899-E029394E0808}" srcOrd="5" destOrd="0" parTransId="{CF7FB008-1A42-C14F-8FAB-082EB6792B60}" sibTransId="{459B9397-3D89-7A45-8E19-DCC7E009F8E9}"/>
    <dgm:cxn modelId="{F18D07A1-7941-DB46-8788-58AA11CA33CD}" srcId="{D6843486-2B7E-244A-8973-9E9DD7CC07AE}" destId="{4BD7082C-2BA9-9941-9F0D-74C0C53CAD5B}" srcOrd="2" destOrd="0" parTransId="{E2700A3A-D10D-1144-AC3C-F5C545D78941}" sibTransId="{3279F340-2C1A-3D4F-86C9-55A7305AFF14}"/>
    <dgm:cxn modelId="{D528A343-F518-7F46-8C49-7C64C44AA518}" type="presOf" srcId="{4FD9C509-5D6E-9443-8CFD-79C8736FA479}" destId="{3DA519F7-4114-9F47-9EA6-D921533CF6BD}" srcOrd="0" destOrd="0" presId="urn:microsoft.com/office/officeart/2005/8/layout/hProcess11"/>
    <dgm:cxn modelId="{E1F8A31E-00F1-C441-8E59-4C5EB60D671A}" type="presOf" srcId="{7A29ADFE-6ECD-9D46-AF9B-C9271DAA9738}" destId="{B476A0D3-63F7-1444-9149-6091E8444B14}" srcOrd="0" destOrd="0" presId="urn:microsoft.com/office/officeart/2005/8/layout/hProcess11"/>
    <dgm:cxn modelId="{D2B4AF15-591B-6740-86DB-255C32E0D582}" srcId="{D6843486-2B7E-244A-8973-9E9DD7CC07AE}" destId="{61018077-58A2-0849-A1C0-6543B4DD3AF8}" srcOrd="4" destOrd="0" parTransId="{3ADAC21B-2973-374B-AB70-70DCAC04CC5A}" sibTransId="{406A427D-B43C-CA4F-937A-24E228B85958}"/>
    <dgm:cxn modelId="{D4C9BE33-BCF7-B941-A610-C9A276284187}" srcId="{D6843486-2B7E-244A-8973-9E9DD7CC07AE}" destId="{2EE65D43-240D-674E-AF8D-448728AB1D6D}" srcOrd="0" destOrd="0" parTransId="{8FE5DEFE-4B87-F947-9DA5-B35FB2B8171F}" sibTransId="{41043508-71ED-F244-9A87-24BB4ED26943}"/>
    <dgm:cxn modelId="{104A8343-E14C-A74B-A15D-3C3609B9A56C}" type="presOf" srcId="{4BD7082C-2BA9-9941-9F0D-74C0C53CAD5B}" destId="{B4B5827C-3769-BA49-BB1A-1B63CC86CDCB}" srcOrd="0" destOrd="0" presId="urn:microsoft.com/office/officeart/2005/8/layout/hProcess11"/>
    <dgm:cxn modelId="{425973F0-CD4E-9644-98B9-96CDDEEAEA47}" srcId="{D6843486-2B7E-244A-8973-9E9DD7CC07AE}" destId="{4FD9C509-5D6E-9443-8CFD-79C8736FA479}" srcOrd="3" destOrd="0" parTransId="{2E19113E-D9D3-D446-8AB3-098092CCD66D}" sibTransId="{E88C386B-289C-0646-BF9E-65B552EC7A2B}"/>
    <dgm:cxn modelId="{17FC0ECF-3609-3242-B9CF-3298EB0CE072}" type="presOf" srcId="{61018077-58A2-0849-A1C0-6543B4DD3AF8}" destId="{D4385EA5-92D4-894E-B950-5C31D3F6B66F}" srcOrd="0" destOrd="0" presId="urn:microsoft.com/office/officeart/2005/8/layout/hProcess11"/>
    <dgm:cxn modelId="{A89F01A7-3489-8542-9DD0-CB8752CBD0BE}" type="presOf" srcId="{D6843486-2B7E-244A-8973-9E9DD7CC07AE}" destId="{56DE1DF0-6E38-9346-9AEA-294C00A585CC}" srcOrd="0" destOrd="0" presId="urn:microsoft.com/office/officeart/2005/8/layout/hProcess11"/>
    <dgm:cxn modelId="{5151D32B-0948-3449-843B-1BB40290FF6D}" srcId="{D6843486-2B7E-244A-8973-9E9DD7CC07AE}" destId="{7A29ADFE-6ECD-9D46-AF9B-C9271DAA9738}" srcOrd="1" destOrd="0" parTransId="{4054BB1D-01DC-E549-8B54-CCA48CB68F69}" sibTransId="{31C067DE-0920-7446-B1AB-643471AF98D8}"/>
    <dgm:cxn modelId="{D1526BEE-7BD5-5640-88F0-6D474EF255DE}" type="presParOf" srcId="{56DE1DF0-6E38-9346-9AEA-294C00A585CC}" destId="{DE38DEE9-9F2B-B846-A674-681018A4D0AB}" srcOrd="0" destOrd="0" presId="urn:microsoft.com/office/officeart/2005/8/layout/hProcess11"/>
    <dgm:cxn modelId="{99FED648-DD39-AE4A-B622-059D0C3BDA81}" type="presParOf" srcId="{56DE1DF0-6E38-9346-9AEA-294C00A585CC}" destId="{78588A0D-36C6-F446-A2B4-DB2147605FC2}" srcOrd="1" destOrd="0" presId="urn:microsoft.com/office/officeart/2005/8/layout/hProcess11"/>
    <dgm:cxn modelId="{D5C4B089-B9B3-B047-9479-0FC6C5708FB0}" type="presParOf" srcId="{78588A0D-36C6-F446-A2B4-DB2147605FC2}" destId="{641BA31D-0B50-AD4A-9F1D-E51B64F95B1F}" srcOrd="0" destOrd="0" presId="urn:microsoft.com/office/officeart/2005/8/layout/hProcess11"/>
    <dgm:cxn modelId="{B26C45EE-4CEA-6E4C-8FC2-E3A689FD5573}" type="presParOf" srcId="{641BA31D-0B50-AD4A-9F1D-E51B64F95B1F}" destId="{84AB803E-B2E4-5146-BAA6-CBED9CCB0380}" srcOrd="0" destOrd="0" presId="urn:microsoft.com/office/officeart/2005/8/layout/hProcess11"/>
    <dgm:cxn modelId="{F7AD0F70-3BD9-8848-9455-AA3D817861C6}" type="presParOf" srcId="{641BA31D-0B50-AD4A-9F1D-E51B64F95B1F}" destId="{535C8526-6785-444A-AA4D-D656418E9EFE}" srcOrd="1" destOrd="0" presId="urn:microsoft.com/office/officeart/2005/8/layout/hProcess11"/>
    <dgm:cxn modelId="{462E408C-AC2E-FA4F-A196-C9B3F2E3E68E}" type="presParOf" srcId="{641BA31D-0B50-AD4A-9F1D-E51B64F95B1F}" destId="{903271DF-B999-B649-9203-81BECA719B46}" srcOrd="2" destOrd="0" presId="urn:microsoft.com/office/officeart/2005/8/layout/hProcess11"/>
    <dgm:cxn modelId="{97EDC193-49E8-3442-BEFC-D2F7B4F88C92}" type="presParOf" srcId="{78588A0D-36C6-F446-A2B4-DB2147605FC2}" destId="{43B9D112-BA1D-0E42-A218-F7390EE284D6}" srcOrd="1" destOrd="0" presId="urn:microsoft.com/office/officeart/2005/8/layout/hProcess11"/>
    <dgm:cxn modelId="{94981D11-C695-CE42-93AA-F37234F0A8FA}" type="presParOf" srcId="{78588A0D-36C6-F446-A2B4-DB2147605FC2}" destId="{406212AF-3A7A-0D40-98C5-9C3CB375C2FC}" srcOrd="2" destOrd="0" presId="urn:microsoft.com/office/officeart/2005/8/layout/hProcess11"/>
    <dgm:cxn modelId="{126B9867-2077-714F-B71E-14D01EF3D7A9}" type="presParOf" srcId="{406212AF-3A7A-0D40-98C5-9C3CB375C2FC}" destId="{B476A0D3-63F7-1444-9149-6091E8444B14}" srcOrd="0" destOrd="0" presId="urn:microsoft.com/office/officeart/2005/8/layout/hProcess11"/>
    <dgm:cxn modelId="{D7C64C4E-2C87-AD44-A157-00768AB3100D}" type="presParOf" srcId="{406212AF-3A7A-0D40-98C5-9C3CB375C2FC}" destId="{8EBA0464-E433-9543-8491-C29884CCD22C}" srcOrd="1" destOrd="0" presId="urn:microsoft.com/office/officeart/2005/8/layout/hProcess11"/>
    <dgm:cxn modelId="{41BEB5BF-65D2-2A48-A634-D92DCBCC50DB}" type="presParOf" srcId="{406212AF-3A7A-0D40-98C5-9C3CB375C2FC}" destId="{000B2166-5122-1047-9723-055D71EE635A}" srcOrd="2" destOrd="0" presId="urn:microsoft.com/office/officeart/2005/8/layout/hProcess11"/>
    <dgm:cxn modelId="{821093B8-255A-FB4A-B1B0-ADA3FAEB3AAA}" type="presParOf" srcId="{78588A0D-36C6-F446-A2B4-DB2147605FC2}" destId="{40D7A1C7-9270-EE4D-96A3-3DBE2E9754A1}" srcOrd="3" destOrd="0" presId="urn:microsoft.com/office/officeart/2005/8/layout/hProcess11"/>
    <dgm:cxn modelId="{CA3FCE29-5466-634E-A9A7-1B8610385DE3}" type="presParOf" srcId="{78588A0D-36C6-F446-A2B4-DB2147605FC2}" destId="{EE37E81A-05E0-FD45-B531-618971EC964D}" srcOrd="4" destOrd="0" presId="urn:microsoft.com/office/officeart/2005/8/layout/hProcess11"/>
    <dgm:cxn modelId="{C2FE755F-514A-D943-975C-17586C5957C1}" type="presParOf" srcId="{EE37E81A-05E0-FD45-B531-618971EC964D}" destId="{B4B5827C-3769-BA49-BB1A-1B63CC86CDCB}" srcOrd="0" destOrd="0" presId="urn:microsoft.com/office/officeart/2005/8/layout/hProcess11"/>
    <dgm:cxn modelId="{F7B0D3DE-3682-2E4A-B8C6-8AB1C0E3DAF2}" type="presParOf" srcId="{EE37E81A-05E0-FD45-B531-618971EC964D}" destId="{F87D2053-BE83-BE40-9AFA-726384651932}" srcOrd="1" destOrd="0" presId="urn:microsoft.com/office/officeart/2005/8/layout/hProcess11"/>
    <dgm:cxn modelId="{021B1397-BD66-BE4E-860A-9A1CF4A239D6}" type="presParOf" srcId="{EE37E81A-05E0-FD45-B531-618971EC964D}" destId="{0503670A-EA6A-C840-B67E-454E19377F5D}" srcOrd="2" destOrd="0" presId="urn:microsoft.com/office/officeart/2005/8/layout/hProcess11"/>
    <dgm:cxn modelId="{4CB30CE6-D2AC-0443-932F-F2F4C96C5DD1}" type="presParOf" srcId="{78588A0D-36C6-F446-A2B4-DB2147605FC2}" destId="{B3DAD89A-04D4-2E4D-B269-CF0D14C97DBA}" srcOrd="5" destOrd="0" presId="urn:microsoft.com/office/officeart/2005/8/layout/hProcess11"/>
    <dgm:cxn modelId="{3FBCAA82-2EEB-1141-97E0-C32D6673D712}" type="presParOf" srcId="{78588A0D-36C6-F446-A2B4-DB2147605FC2}" destId="{3E24CEF5-CD23-F147-9C6C-9ADFD0480D24}" srcOrd="6" destOrd="0" presId="urn:microsoft.com/office/officeart/2005/8/layout/hProcess11"/>
    <dgm:cxn modelId="{4D2B9654-B9F2-A64B-A99C-1542A055D86D}" type="presParOf" srcId="{3E24CEF5-CD23-F147-9C6C-9ADFD0480D24}" destId="{3DA519F7-4114-9F47-9EA6-D921533CF6BD}" srcOrd="0" destOrd="0" presId="urn:microsoft.com/office/officeart/2005/8/layout/hProcess11"/>
    <dgm:cxn modelId="{772A309F-B370-C642-B7D1-45555B64C72D}" type="presParOf" srcId="{3E24CEF5-CD23-F147-9C6C-9ADFD0480D24}" destId="{FD491953-8A67-234D-9F17-27A1DC8DD3A8}" srcOrd="1" destOrd="0" presId="urn:microsoft.com/office/officeart/2005/8/layout/hProcess11"/>
    <dgm:cxn modelId="{052F3901-CB82-104B-8051-E8A2988F90E7}" type="presParOf" srcId="{3E24CEF5-CD23-F147-9C6C-9ADFD0480D24}" destId="{F2945D95-A57A-C04F-B0C2-7BAD2142EAE9}" srcOrd="2" destOrd="0" presId="urn:microsoft.com/office/officeart/2005/8/layout/hProcess11"/>
    <dgm:cxn modelId="{CE0354A1-787F-5F4C-A0F6-6D0228E7BC26}" type="presParOf" srcId="{78588A0D-36C6-F446-A2B4-DB2147605FC2}" destId="{69B32AA2-915C-ED41-B961-4A7AF41B4409}" srcOrd="7" destOrd="0" presId="urn:microsoft.com/office/officeart/2005/8/layout/hProcess11"/>
    <dgm:cxn modelId="{74A36D46-50DD-B548-B4CE-6DC617AEF554}" type="presParOf" srcId="{78588A0D-36C6-F446-A2B4-DB2147605FC2}" destId="{50DA53E7-7F9B-5648-B904-87B5FF05BEA7}" srcOrd="8" destOrd="0" presId="urn:microsoft.com/office/officeart/2005/8/layout/hProcess11"/>
    <dgm:cxn modelId="{33F4190E-D677-BA47-BE37-4E5959EC37F1}" type="presParOf" srcId="{50DA53E7-7F9B-5648-B904-87B5FF05BEA7}" destId="{D4385EA5-92D4-894E-B950-5C31D3F6B66F}" srcOrd="0" destOrd="0" presId="urn:microsoft.com/office/officeart/2005/8/layout/hProcess11"/>
    <dgm:cxn modelId="{03D2E0CB-1BF7-FF4B-8297-DF321A15912A}" type="presParOf" srcId="{50DA53E7-7F9B-5648-B904-87B5FF05BEA7}" destId="{4072166E-BF56-6D4B-B181-17D5353F0367}" srcOrd="1" destOrd="0" presId="urn:microsoft.com/office/officeart/2005/8/layout/hProcess11"/>
    <dgm:cxn modelId="{E679872C-C5BC-D148-BAD1-CEE93883C675}" type="presParOf" srcId="{50DA53E7-7F9B-5648-B904-87B5FF05BEA7}" destId="{BC014552-F78A-8944-9F87-53D8BE40DA11}" srcOrd="2" destOrd="0" presId="urn:microsoft.com/office/officeart/2005/8/layout/hProcess11"/>
    <dgm:cxn modelId="{A7337D26-FE84-4544-8245-EB6497664404}" type="presParOf" srcId="{78588A0D-36C6-F446-A2B4-DB2147605FC2}" destId="{ABF8D613-3E09-B24C-B40F-F4EA153822C0}" srcOrd="9" destOrd="0" presId="urn:microsoft.com/office/officeart/2005/8/layout/hProcess11"/>
    <dgm:cxn modelId="{487E0500-1629-2C42-B45A-681F3048DF9A}" type="presParOf" srcId="{78588A0D-36C6-F446-A2B4-DB2147605FC2}" destId="{D616F49B-0F47-CC4E-9069-D3A528CE481D}" srcOrd="10" destOrd="0" presId="urn:microsoft.com/office/officeart/2005/8/layout/hProcess11"/>
    <dgm:cxn modelId="{8F24037F-738C-E043-8E82-7D574E422F3C}" type="presParOf" srcId="{D616F49B-0F47-CC4E-9069-D3A528CE481D}" destId="{586B7AF4-7843-B34B-997B-3CD04712020F}" srcOrd="0" destOrd="0" presId="urn:microsoft.com/office/officeart/2005/8/layout/hProcess11"/>
    <dgm:cxn modelId="{68204E98-CA1F-9C4C-B354-873944504554}" type="presParOf" srcId="{D616F49B-0F47-CC4E-9069-D3A528CE481D}" destId="{96B74D7C-CC27-0847-9234-03B67E4B0F2C}" srcOrd="1" destOrd="0" presId="urn:microsoft.com/office/officeart/2005/8/layout/hProcess11"/>
    <dgm:cxn modelId="{B0E52EE2-B582-284A-BD8A-90E7CDA11F05}" type="presParOf" srcId="{D616F49B-0F47-CC4E-9069-D3A528CE481D}" destId="{C40445C9-248F-E04F-BF7E-D4931648E22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843486-2B7E-244A-8973-9E9DD7CC07AE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2EE65D43-240D-674E-AF8D-448728AB1D6D}">
      <dgm:prSet phldrT="[Text]"/>
      <dgm:spPr/>
      <dgm:t>
        <a:bodyPr/>
        <a:lstStyle/>
        <a:p>
          <a:r>
            <a:rPr lang="en-US" dirty="0" smtClean="0"/>
            <a:t>2004</a:t>
          </a:r>
          <a:endParaRPr lang="en-US" dirty="0"/>
        </a:p>
      </dgm:t>
    </dgm:pt>
    <dgm:pt modelId="{8FE5DEFE-4B87-F947-9DA5-B35FB2B8171F}" type="parTrans" cxnId="{D4C9BE33-BCF7-B941-A610-C9A276284187}">
      <dgm:prSet/>
      <dgm:spPr/>
      <dgm:t>
        <a:bodyPr/>
        <a:lstStyle/>
        <a:p>
          <a:endParaRPr lang="en-US"/>
        </a:p>
      </dgm:t>
    </dgm:pt>
    <dgm:pt modelId="{41043508-71ED-F244-9A87-24BB4ED26943}" type="sibTrans" cxnId="{D4C9BE33-BCF7-B941-A610-C9A276284187}">
      <dgm:prSet/>
      <dgm:spPr/>
      <dgm:t>
        <a:bodyPr/>
        <a:lstStyle/>
        <a:p>
          <a:endParaRPr lang="en-US"/>
        </a:p>
      </dgm:t>
    </dgm:pt>
    <dgm:pt modelId="{61018077-58A2-0849-A1C0-6543B4DD3AF8}">
      <dgm:prSet phldrT="[Text]"/>
      <dgm:spPr/>
      <dgm:t>
        <a:bodyPr/>
        <a:lstStyle/>
        <a:p>
          <a:endParaRPr lang="en-US" dirty="0"/>
        </a:p>
      </dgm:t>
    </dgm:pt>
    <dgm:pt modelId="{3ADAC21B-2973-374B-AB70-70DCAC04CC5A}" type="parTrans" cxnId="{D2B4AF15-591B-6740-86DB-255C32E0D582}">
      <dgm:prSet/>
      <dgm:spPr/>
      <dgm:t>
        <a:bodyPr/>
        <a:lstStyle/>
        <a:p>
          <a:endParaRPr lang="en-US"/>
        </a:p>
      </dgm:t>
    </dgm:pt>
    <dgm:pt modelId="{406A427D-B43C-CA4F-937A-24E228B85958}" type="sibTrans" cxnId="{D2B4AF15-591B-6740-86DB-255C32E0D582}">
      <dgm:prSet/>
      <dgm:spPr/>
      <dgm:t>
        <a:bodyPr/>
        <a:lstStyle/>
        <a:p>
          <a:endParaRPr lang="en-US"/>
        </a:p>
      </dgm:t>
    </dgm:pt>
    <dgm:pt modelId="{752EE93E-642D-3A45-A899-E029394E0808}">
      <dgm:prSet phldrT="[Text]"/>
      <dgm:spPr/>
      <dgm:t>
        <a:bodyPr/>
        <a:lstStyle/>
        <a:p>
          <a:endParaRPr lang="en-US" dirty="0"/>
        </a:p>
      </dgm:t>
    </dgm:pt>
    <dgm:pt modelId="{CF7FB008-1A42-C14F-8FAB-082EB6792B60}" type="parTrans" cxnId="{548EA836-7A2C-DB47-BED7-1E56AD2EFD6F}">
      <dgm:prSet/>
      <dgm:spPr/>
      <dgm:t>
        <a:bodyPr/>
        <a:lstStyle/>
        <a:p>
          <a:endParaRPr lang="en-US"/>
        </a:p>
      </dgm:t>
    </dgm:pt>
    <dgm:pt modelId="{459B9397-3D89-7A45-8E19-DCC7E009F8E9}" type="sibTrans" cxnId="{548EA836-7A2C-DB47-BED7-1E56AD2EFD6F}">
      <dgm:prSet/>
      <dgm:spPr/>
      <dgm:t>
        <a:bodyPr/>
        <a:lstStyle/>
        <a:p>
          <a:endParaRPr lang="en-US"/>
        </a:p>
      </dgm:t>
    </dgm:pt>
    <dgm:pt modelId="{7A29ADFE-6ECD-9D46-AF9B-C9271DAA9738}">
      <dgm:prSet phldrT="[Text]"/>
      <dgm:spPr/>
      <dgm:t>
        <a:bodyPr/>
        <a:lstStyle/>
        <a:p>
          <a:r>
            <a:rPr lang="en-US" dirty="0" smtClean="0"/>
            <a:t>2007</a:t>
          </a:r>
          <a:endParaRPr lang="en-US" dirty="0"/>
        </a:p>
      </dgm:t>
    </dgm:pt>
    <dgm:pt modelId="{4054BB1D-01DC-E549-8B54-CCA48CB68F69}" type="parTrans" cxnId="{5151D32B-0948-3449-843B-1BB40290FF6D}">
      <dgm:prSet/>
      <dgm:spPr/>
      <dgm:t>
        <a:bodyPr/>
        <a:lstStyle/>
        <a:p>
          <a:endParaRPr lang="en-US"/>
        </a:p>
      </dgm:t>
    </dgm:pt>
    <dgm:pt modelId="{31C067DE-0920-7446-B1AB-643471AF98D8}" type="sibTrans" cxnId="{5151D32B-0948-3449-843B-1BB40290FF6D}">
      <dgm:prSet/>
      <dgm:spPr/>
      <dgm:t>
        <a:bodyPr/>
        <a:lstStyle/>
        <a:p>
          <a:endParaRPr lang="en-US"/>
        </a:p>
      </dgm:t>
    </dgm:pt>
    <dgm:pt modelId="{4BD7082C-2BA9-9941-9F0D-74C0C53CAD5B}">
      <dgm:prSet phldrT="[Text]"/>
      <dgm:spPr/>
      <dgm:t>
        <a:bodyPr/>
        <a:lstStyle/>
        <a:p>
          <a:r>
            <a:rPr lang="en-US" b="1" dirty="0" smtClean="0"/>
            <a:t>2008</a:t>
          </a:r>
          <a:endParaRPr lang="en-US" b="1" dirty="0"/>
        </a:p>
      </dgm:t>
    </dgm:pt>
    <dgm:pt modelId="{E2700A3A-D10D-1144-AC3C-F5C545D78941}" type="parTrans" cxnId="{F18D07A1-7941-DB46-8788-58AA11CA33CD}">
      <dgm:prSet/>
      <dgm:spPr/>
      <dgm:t>
        <a:bodyPr/>
        <a:lstStyle/>
        <a:p>
          <a:endParaRPr lang="en-US"/>
        </a:p>
      </dgm:t>
    </dgm:pt>
    <dgm:pt modelId="{3279F340-2C1A-3D4F-86C9-55A7305AFF14}" type="sibTrans" cxnId="{F18D07A1-7941-DB46-8788-58AA11CA33CD}">
      <dgm:prSet/>
      <dgm:spPr/>
      <dgm:t>
        <a:bodyPr/>
        <a:lstStyle/>
        <a:p>
          <a:endParaRPr lang="en-US"/>
        </a:p>
      </dgm:t>
    </dgm:pt>
    <dgm:pt modelId="{4FD9C509-5D6E-9443-8CFD-79C8736FA479}">
      <dgm:prSet phldrT="[Text]"/>
      <dgm:spPr/>
      <dgm:t>
        <a:bodyPr/>
        <a:lstStyle/>
        <a:p>
          <a:endParaRPr lang="en-US"/>
        </a:p>
      </dgm:t>
    </dgm:pt>
    <dgm:pt modelId="{2E19113E-D9D3-D446-8AB3-098092CCD66D}" type="parTrans" cxnId="{425973F0-CD4E-9644-98B9-96CDDEEAEA47}">
      <dgm:prSet/>
      <dgm:spPr/>
      <dgm:t>
        <a:bodyPr/>
        <a:lstStyle/>
        <a:p>
          <a:endParaRPr lang="en-US"/>
        </a:p>
      </dgm:t>
    </dgm:pt>
    <dgm:pt modelId="{E88C386B-289C-0646-BF9E-65B552EC7A2B}" type="sibTrans" cxnId="{425973F0-CD4E-9644-98B9-96CDDEEAEA47}">
      <dgm:prSet/>
      <dgm:spPr/>
      <dgm:t>
        <a:bodyPr/>
        <a:lstStyle/>
        <a:p>
          <a:endParaRPr lang="en-US"/>
        </a:p>
      </dgm:t>
    </dgm:pt>
    <dgm:pt modelId="{56DE1DF0-6E38-9346-9AEA-294C00A585CC}" type="pres">
      <dgm:prSet presAssocID="{D6843486-2B7E-244A-8973-9E9DD7CC07AE}" presName="Name0" presStyleCnt="0">
        <dgm:presLayoutVars>
          <dgm:dir/>
          <dgm:resizeHandles val="exact"/>
        </dgm:presLayoutVars>
      </dgm:prSet>
      <dgm:spPr/>
    </dgm:pt>
    <dgm:pt modelId="{DE38DEE9-9F2B-B846-A674-681018A4D0AB}" type="pres">
      <dgm:prSet presAssocID="{D6843486-2B7E-244A-8973-9E9DD7CC07AE}" presName="arrow" presStyleLbl="bgShp" presStyleIdx="0" presStyleCnt="1"/>
      <dgm:spPr/>
    </dgm:pt>
    <dgm:pt modelId="{78588A0D-36C6-F446-A2B4-DB2147605FC2}" type="pres">
      <dgm:prSet presAssocID="{D6843486-2B7E-244A-8973-9E9DD7CC07AE}" presName="points" presStyleCnt="0"/>
      <dgm:spPr/>
    </dgm:pt>
    <dgm:pt modelId="{641BA31D-0B50-AD4A-9F1D-E51B64F95B1F}" type="pres">
      <dgm:prSet presAssocID="{2EE65D43-240D-674E-AF8D-448728AB1D6D}" presName="compositeA" presStyleCnt="0"/>
      <dgm:spPr/>
    </dgm:pt>
    <dgm:pt modelId="{84AB803E-B2E4-5146-BAA6-CBED9CCB0380}" type="pres">
      <dgm:prSet presAssocID="{2EE65D43-240D-674E-AF8D-448728AB1D6D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C8526-6785-444A-AA4D-D656418E9EFE}" type="pres">
      <dgm:prSet presAssocID="{2EE65D43-240D-674E-AF8D-448728AB1D6D}" presName="circleA" presStyleLbl="node1" presStyleIdx="0" presStyleCnt="6"/>
      <dgm:spPr/>
    </dgm:pt>
    <dgm:pt modelId="{903271DF-B999-B649-9203-81BECA719B46}" type="pres">
      <dgm:prSet presAssocID="{2EE65D43-240D-674E-AF8D-448728AB1D6D}" presName="spaceA" presStyleCnt="0"/>
      <dgm:spPr/>
    </dgm:pt>
    <dgm:pt modelId="{43B9D112-BA1D-0E42-A218-F7390EE284D6}" type="pres">
      <dgm:prSet presAssocID="{41043508-71ED-F244-9A87-24BB4ED26943}" presName="space" presStyleCnt="0"/>
      <dgm:spPr/>
    </dgm:pt>
    <dgm:pt modelId="{406212AF-3A7A-0D40-98C5-9C3CB375C2FC}" type="pres">
      <dgm:prSet presAssocID="{7A29ADFE-6ECD-9D46-AF9B-C9271DAA9738}" presName="compositeB" presStyleCnt="0"/>
      <dgm:spPr/>
    </dgm:pt>
    <dgm:pt modelId="{B476A0D3-63F7-1444-9149-6091E8444B14}" type="pres">
      <dgm:prSet presAssocID="{7A29ADFE-6ECD-9D46-AF9B-C9271DAA9738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A0464-E433-9543-8491-C29884CCD22C}" type="pres">
      <dgm:prSet presAssocID="{7A29ADFE-6ECD-9D46-AF9B-C9271DAA9738}" presName="circleB" presStyleLbl="node1" presStyleIdx="1" presStyleCnt="6"/>
      <dgm:spPr/>
    </dgm:pt>
    <dgm:pt modelId="{000B2166-5122-1047-9723-055D71EE635A}" type="pres">
      <dgm:prSet presAssocID="{7A29ADFE-6ECD-9D46-AF9B-C9271DAA9738}" presName="spaceB" presStyleCnt="0"/>
      <dgm:spPr/>
    </dgm:pt>
    <dgm:pt modelId="{40D7A1C7-9270-EE4D-96A3-3DBE2E9754A1}" type="pres">
      <dgm:prSet presAssocID="{31C067DE-0920-7446-B1AB-643471AF98D8}" presName="space" presStyleCnt="0"/>
      <dgm:spPr/>
    </dgm:pt>
    <dgm:pt modelId="{EE37E81A-05E0-FD45-B531-618971EC964D}" type="pres">
      <dgm:prSet presAssocID="{4BD7082C-2BA9-9941-9F0D-74C0C53CAD5B}" presName="compositeA" presStyleCnt="0"/>
      <dgm:spPr/>
    </dgm:pt>
    <dgm:pt modelId="{B4B5827C-3769-BA49-BB1A-1B63CC86CDCB}" type="pres">
      <dgm:prSet presAssocID="{4BD7082C-2BA9-9941-9F0D-74C0C53CAD5B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D2053-BE83-BE40-9AFA-726384651932}" type="pres">
      <dgm:prSet presAssocID="{4BD7082C-2BA9-9941-9F0D-74C0C53CAD5B}" presName="circleA" presStyleLbl="node1" presStyleIdx="2" presStyleCnt="6"/>
      <dgm:spPr/>
    </dgm:pt>
    <dgm:pt modelId="{0503670A-EA6A-C840-B67E-454E19377F5D}" type="pres">
      <dgm:prSet presAssocID="{4BD7082C-2BA9-9941-9F0D-74C0C53CAD5B}" presName="spaceA" presStyleCnt="0"/>
      <dgm:spPr/>
    </dgm:pt>
    <dgm:pt modelId="{B3DAD89A-04D4-2E4D-B269-CF0D14C97DBA}" type="pres">
      <dgm:prSet presAssocID="{3279F340-2C1A-3D4F-86C9-55A7305AFF14}" presName="space" presStyleCnt="0"/>
      <dgm:spPr/>
    </dgm:pt>
    <dgm:pt modelId="{3E24CEF5-CD23-F147-9C6C-9ADFD0480D24}" type="pres">
      <dgm:prSet presAssocID="{4FD9C509-5D6E-9443-8CFD-79C8736FA479}" presName="compositeB" presStyleCnt="0"/>
      <dgm:spPr/>
    </dgm:pt>
    <dgm:pt modelId="{3DA519F7-4114-9F47-9EA6-D921533CF6BD}" type="pres">
      <dgm:prSet presAssocID="{4FD9C509-5D6E-9443-8CFD-79C8736FA479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91953-8A67-234D-9F17-27A1DC8DD3A8}" type="pres">
      <dgm:prSet presAssocID="{4FD9C509-5D6E-9443-8CFD-79C8736FA479}" presName="circleB" presStyleLbl="node1" presStyleIdx="3" presStyleCnt="6"/>
      <dgm:spPr/>
    </dgm:pt>
    <dgm:pt modelId="{F2945D95-A57A-C04F-B0C2-7BAD2142EAE9}" type="pres">
      <dgm:prSet presAssocID="{4FD9C509-5D6E-9443-8CFD-79C8736FA479}" presName="spaceB" presStyleCnt="0"/>
      <dgm:spPr/>
    </dgm:pt>
    <dgm:pt modelId="{69B32AA2-915C-ED41-B961-4A7AF41B4409}" type="pres">
      <dgm:prSet presAssocID="{E88C386B-289C-0646-BF9E-65B552EC7A2B}" presName="space" presStyleCnt="0"/>
      <dgm:spPr/>
    </dgm:pt>
    <dgm:pt modelId="{50DA53E7-7F9B-5648-B904-87B5FF05BEA7}" type="pres">
      <dgm:prSet presAssocID="{61018077-58A2-0849-A1C0-6543B4DD3AF8}" presName="compositeA" presStyleCnt="0"/>
      <dgm:spPr/>
    </dgm:pt>
    <dgm:pt modelId="{D4385EA5-92D4-894E-B950-5C31D3F6B66F}" type="pres">
      <dgm:prSet presAssocID="{61018077-58A2-0849-A1C0-6543B4DD3AF8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2166E-BF56-6D4B-B181-17D5353F0367}" type="pres">
      <dgm:prSet presAssocID="{61018077-58A2-0849-A1C0-6543B4DD3AF8}" presName="circleA" presStyleLbl="node1" presStyleIdx="4" presStyleCnt="6"/>
      <dgm:spPr/>
    </dgm:pt>
    <dgm:pt modelId="{BC014552-F78A-8944-9F87-53D8BE40DA11}" type="pres">
      <dgm:prSet presAssocID="{61018077-58A2-0849-A1C0-6543B4DD3AF8}" presName="spaceA" presStyleCnt="0"/>
      <dgm:spPr/>
    </dgm:pt>
    <dgm:pt modelId="{ABF8D613-3E09-B24C-B40F-F4EA153822C0}" type="pres">
      <dgm:prSet presAssocID="{406A427D-B43C-CA4F-937A-24E228B85958}" presName="space" presStyleCnt="0"/>
      <dgm:spPr/>
    </dgm:pt>
    <dgm:pt modelId="{D616F49B-0F47-CC4E-9069-D3A528CE481D}" type="pres">
      <dgm:prSet presAssocID="{752EE93E-642D-3A45-A899-E029394E0808}" presName="compositeB" presStyleCnt="0"/>
      <dgm:spPr/>
    </dgm:pt>
    <dgm:pt modelId="{586B7AF4-7843-B34B-997B-3CD04712020F}" type="pres">
      <dgm:prSet presAssocID="{752EE93E-642D-3A45-A899-E029394E0808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74D7C-CC27-0847-9234-03B67E4B0F2C}" type="pres">
      <dgm:prSet presAssocID="{752EE93E-642D-3A45-A899-E029394E0808}" presName="circleB" presStyleLbl="node1" presStyleIdx="5" presStyleCnt="6"/>
      <dgm:spPr/>
    </dgm:pt>
    <dgm:pt modelId="{C40445C9-248F-E04F-BF7E-D4931648E221}" type="pres">
      <dgm:prSet presAssocID="{752EE93E-642D-3A45-A899-E029394E0808}" presName="spaceB" presStyleCnt="0"/>
      <dgm:spPr/>
    </dgm:pt>
  </dgm:ptLst>
  <dgm:cxnLst>
    <dgm:cxn modelId="{548EA836-7A2C-DB47-BED7-1E56AD2EFD6F}" srcId="{D6843486-2B7E-244A-8973-9E9DD7CC07AE}" destId="{752EE93E-642D-3A45-A899-E029394E0808}" srcOrd="5" destOrd="0" parTransId="{CF7FB008-1A42-C14F-8FAB-082EB6792B60}" sibTransId="{459B9397-3D89-7A45-8E19-DCC7E009F8E9}"/>
    <dgm:cxn modelId="{F18D07A1-7941-DB46-8788-58AA11CA33CD}" srcId="{D6843486-2B7E-244A-8973-9E9DD7CC07AE}" destId="{4BD7082C-2BA9-9941-9F0D-74C0C53CAD5B}" srcOrd="2" destOrd="0" parTransId="{E2700A3A-D10D-1144-AC3C-F5C545D78941}" sibTransId="{3279F340-2C1A-3D4F-86C9-55A7305AFF14}"/>
    <dgm:cxn modelId="{377528A0-60F7-1A4A-9E5E-AA8A449486FC}" type="presOf" srcId="{4BD7082C-2BA9-9941-9F0D-74C0C53CAD5B}" destId="{B4B5827C-3769-BA49-BB1A-1B63CC86CDCB}" srcOrd="0" destOrd="0" presId="urn:microsoft.com/office/officeart/2005/8/layout/hProcess11"/>
    <dgm:cxn modelId="{D2B4AF15-591B-6740-86DB-255C32E0D582}" srcId="{D6843486-2B7E-244A-8973-9E9DD7CC07AE}" destId="{61018077-58A2-0849-A1C0-6543B4DD3AF8}" srcOrd="4" destOrd="0" parTransId="{3ADAC21B-2973-374B-AB70-70DCAC04CC5A}" sibTransId="{406A427D-B43C-CA4F-937A-24E228B85958}"/>
    <dgm:cxn modelId="{D4C9BE33-BCF7-B941-A610-C9A276284187}" srcId="{D6843486-2B7E-244A-8973-9E9DD7CC07AE}" destId="{2EE65D43-240D-674E-AF8D-448728AB1D6D}" srcOrd="0" destOrd="0" parTransId="{8FE5DEFE-4B87-F947-9DA5-B35FB2B8171F}" sibTransId="{41043508-71ED-F244-9A87-24BB4ED26943}"/>
    <dgm:cxn modelId="{22D82799-3770-F545-8B97-87CF0A27D6CC}" type="presOf" srcId="{752EE93E-642D-3A45-A899-E029394E0808}" destId="{586B7AF4-7843-B34B-997B-3CD04712020F}" srcOrd="0" destOrd="0" presId="urn:microsoft.com/office/officeart/2005/8/layout/hProcess11"/>
    <dgm:cxn modelId="{425973F0-CD4E-9644-98B9-96CDDEEAEA47}" srcId="{D6843486-2B7E-244A-8973-9E9DD7CC07AE}" destId="{4FD9C509-5D6E-9443-8CFD-79C8736FA479}" srcOrd="3" destOrd="0" parTransId="{2E19113E-D9D3-D446-8AB3-098092CCD66D}" sibTransId="{E88C386B-289C-0646-BF9E-65B552EC7A2B}"/>
    <dgm:cxn modelId="{8BF208DD-84DF-B648-914E-CB6259F41B4B}" type="presOf" srcId="{61018077-58A2-0849-A1C0-6543B4DD3AF8}" destId="{D4385EA5-92D4-894E-B950-5C31D3F6B66F}" srcOrd="0" destOrd="0" presId="urn:microsoft.com/office/officeart/2005/8/layout/hProcess11"/>
    <dgm:cxn modelId="{B64AF764-ED53-F04E-AA60-13B76B2F1DF1}" type="presOf" srcId="{7A29ADFE-6ECD-9D46-AF9B-C9271DAA9738}" destId="{B476A0D3-63F7-1444-9149-6091E8444B14}" srcOrd="0" destOrd="0" presId="urn:microsoft.com/office/officeart/2005/8/layout/hProcess11"/>
    <dgm:cxn modelId="{08649FC3-A56E-084A-BCA1-22F30263EAAC}" type="presOf" srcId="{4FD9C509-5D6E-9443-8CFD-79C8736FA479}" destId="{3DA519F7-4114-9F47-9EA6-D921533CF6BD}" srcOrd="0" destOrd="0" presId="urn:microsoft.com/office/officeart/2005/8/layout/hProcess11"/>
    <dgm:cxn modelId="{2227B110-CBBC-A14F-9186-76D407BEFDBB}" type="presOf" srcId="{2EE65D43-240D-674E-AF8D-448728AB1D6D}" destId="{84AB803E-B2E4-5146-BAA6-CBED9CCB0380}" srcOrd="0" destOrd="0" presId="urn:microsoft.com/office/officeart/2005/8/layout/hProcess11"/>
    <dgm:cxn modelId="{FBBE2FEC-01AB-BF4C-832B-619FD9C62F87}" type="presOf" srcId="{D6843486-2B7E-244A-8973-9E9DD7CC07AE}" destId="{56DE1DF0-6E38-9346-9AEA-294C00A585CC}" srcOrd="0" destOrd="0" presId="urn:microsoft.com/office/officeart/2005/8/layout/hProcess11"/>
    <dgm:cxn modelId="{5151D32B-0948-3449-843B-1BB40290FF6D}" srcId="{D6843486-2B7E-244A-8973-9E9DD7CC07AE}" destId="{7A29ADFE-6ECD-9D46-AF9B-C9271DAA9738}" srcOrd="1" destOrd="0" parTransId="{4054BB1D-01DC-E549-8B54-CCA48CB68F69}" sibTransId="{31C067DE-0920-7446-B1AB-643471AF98D8}"/>
    <dgm:cxn modelId="{421AF022-064D-C446-96B1-AA296594B77A}" type="presParOf" srcId="{56DE1DF0-6E38-9346-9AEA-294C00A585CC}" destId="{DE38DEE9-9F2B-B846-A674-681018A4D0AB}" srcOrd="0" destOrd="0" presId="urn:microsoft.com/office/officeart/2005/8/layout/hProcess11"/>
    <dgm:cxn modelId="{1489A42E-F992-E744-B425-21363B5A9AA8}" type="presParOf" srcId="{56DE1DF0-6E38-9346-9AEA-294C00A585CC}" destId="{78588A0D-36C6-F446-A2B4-DB2147605FC2}" srcOrd="1" destOrd="0" presId="urn:microsoft.com/office/officeart/2005/8/layout/hProcess11"/>
    <dgm:cxn modelId="{E24BBF54-86FD-CD41-A3C4-7B6B64D46F8C}" type="presParOf" srcId="{78588A0D-36C6-F446-A2B4-DB2147605FC2}" destId="{641BA31D-0B50-AD4A-9F1D-E51B64F95B1F}" srcOrd="0" destOrd="0" presId="urn:microsoft.com/office/officeart/2005/8/layout/hProcess11"/>
    <dgm:cxn modelId="{8DDAC2CC-9E3B-6040-A4B2-20A890BB8165}" type="presParOf" srcId="{641BA31D-0B50-AD4A-9F1D-E51B64F95B1F}" destId="{84AB803E-B2E4-5146-BAA6-CBED9CCB0380}" srcOrd="0" destOrd="0" presId="urn:microsoft.com/office/officeart/2005/8/layout/hProcess11"/>
    <dgm:cxn modelId="{47FF1E5D-02FB-CB4E-8701-43201240559F}" type="presParOf" srcId="{641BA31D-0B50-AD4A-9F1D-E51B64F95B1F}" destId="{535C8526-6785-444A-AA4D-D656418E9EFE}" srcOrd="1" destOrd="0" presId="urn:microsoft.com/office/officeart/2005/8/layout/hProcess11"/>
    <dgm:cxn modelId="{354E61D5-1F46-734B-A251-09E47C9BD9FE}" type="presParOf" srcId="{641BA31D-0B50-AD4A-9F1D-E51B64F95B1F}" destId="{903271DF-B999-B649-9203-81BECA719B46}" srcOrd="2" destOrd="0" presId="urn:microsoft.com/office/officeart/2005/8/layout/hProcess11"/>
    <dgm:cxn modelId="{B9295C17-8A83-3A4B-A767-5AEBCBA0E2E3}" type="presParOf" srcId="{78588A0D-36C6-F446-A2B4-DB2147605FC2}" destId="{43B9D112-BA1D-0E42-A218-F7390EE284D6}" srcOrd="1" destOrd="0" presId="urn:microsoft.com/office/officeart/2005/8/layout/hProcess11"/>
    <dgm:cxn modelId="{108E5E11-36B4-0843-9173-2A84B975ECF7}" type="presParOf" srcId="{78588A0D-36C6-F446-A2B4-DB2147605FC2}" destId="{406212AF-3A7A-0D40-98C5-9C3CB375C2FC}" srcOrd="2" destOrd="0" presId="urn:microsoft.com/office/officeart/2005/8/layout/hProcess11"/>
    <dgm:cxn modelId="{805EE6BA-C505-974B-902A-516EF17F0E79}" type="presParOf" srcId="{406212AF-3A7A-0D40-98C5-9C3CB375C2FC}" destId="{B476A0D3-63F7-1444-9149-6091E8444B14}" srcOrd="0" destOrd="0" presId="urn:microsoft.com/office/officeart/2005/8/layout/hProcess11"/>
    <dgm:cxn modelId="{A08A7A9C-1EA3-B347-A604-6816450E2EA3}" type="presParOf" srcId="{406212AF-3A7A-0D40-98C5-9C3CB375C2FC}" destId="{8EBA0464-E433-9543-8491-C29884CCD22C}" srcOrd="1" destOrd="0" presId="urn:microsoft.com/office/officeart/2005/8/layout/hProcess11"/>
    <dgm:cxn modelId="{04E697AB-41B0-DB48-837E-80BA349249DA}" type="presParOf" srcId="{406212AF-3A7A-0D40-98C5-9C3CB375C2FC}" destId="{000B2166-5122-1047-9723-055D71EE635A}" srcOrd="2" destOrd="0" presId="urn:microsoft.com/office/officeart/2005/8/layout/hProcess11"/>
    <dgm:cxn modelId="{4DDEDF01-C633-FC48-8610-4335CE7BEE72}" type="presParOf" srcId="{78588A0D-36C6-F446-A2B4-DB2147605FC2}" destId="{40D7A1C7-9270-EE4D-96A3-3DBE2E9754A1}" srcOrd="3" destOrd="0" presId="urn:microsoft.com/office/officeart/2005/8/layout/hProcess11"/>
    <dgm:cxn modelId="{FD01DF6F-587B-4941-A815-3275FC9F692D}" type="presParOf" srcId="{78588A0D-36C6-F446-A2B4-DB2147605FC2}" destId="{EE37E81A-05E0-FD45-B531-618971EC964D}" srcOrd="4" destOrd="0" presId="urn:microsoft.com/office/officeart/2005/8/layout/hProcess11"/>
    <dgm:cxn modelId="{2D42849D-991D-F24F-8FA5-74CC2DD41D3F}" type="presParOf" srcId="{EE37E81A-05E0-FD45-B531-618971EC964D}" destId="{B4B5827C-3769-BA49-BB1A-1B63CC86CDCB}" srcOrd="0" destOrd="0" presId="urn:microsoft.com/office/officeart/2005/8/layout/hProcess11"/>
    <dgm:cxn modelId="{75EE8A45-A0F0-DC4B-9820-FF389F22731F}" type="presParOf" srcId="{EE37E81A-05E0-FD45-B531-618971EC964D}" destId="{F87D2053-BE83-BE40-9AFA-726384651932}" srcOrd="1" destOrd="0" presId="urn:microsoft.com/office/officeart/2005/8/layout/hProcess11"/>
    <dgm:cxn modelId="{067675A8-8905-8A4D-87F8-2C2C26E6C435}" type="presParOf" srcId="{EE37E81A-05E0-FD45-B531-618971EC964D}" destId="{0503670A-EA6A-C840-B67E-454E19377F5D}" srcOrd="2" destOrd="0" presId="urn:microsoft.com/office/officeart/2005/8/layout/hProcess11"/>
    <dgm:cxn modelId="{14ADEDFE-A75E-DF4B-8093-AFE73FA74B41}" type="presParOf" srcId="{78588A0D-36C6-F446-A2B4-DB2147605FC2}" destId="{B3DAD89A-04D4-2E4D-B269-CF0D14C97DBA}" srcOrd="5" destOrd="0" presId="urn:microsoft.com/office/officeart/2005/8/layout/hProcess11"/>
    <dgm:cxn modelId="{6FF2FA50-F517-0D49-8669-48708E0FCCEB}" type="presParOf" srcId="{78588A0D-36C6-F446-A2B4-DB2147605FC2}" destId="{3E24CEF5-CD23-F147-9C6C-9ADFD0480D24}" srcOrd="6" destOrd="0" presId="urn:microsoft.com/office/officeart/2005/8/layout/hProcess11"/>
    <dgm:cxn modelId="{B907D3EA-FE58-A74E-A8C6-FB9D683CA642}" type="presParOf" srcId="{3E24CEF5-CD23-F147-9C6C-9ADFD0480D24}" destId="{3DA519F7-4114-9F47-9EA6-D921533CF6BD}" srcOrd="0" destOrd="0" presId="urn:microsoft.com/office/officeart/2005/8/layout/hProcess11"/>
    <dgm:cxn modelId="{5A9022CF-4184-9242-BA40-110CBCDBED7B}" type="presParOf" srcId="{3E24CEF5-CD23-F147-9C6C-9ADFD0480D24}" destId="{FD491953-8A67-234D-9F17-27A1DC8DD3A8}" srcOrd="1" destOrd="0" presId="urn:microsoft.com/office/officeart/2005/8/layout/hProcess11"/>
    <dgm:cxn modelId="{93174C0F-94F2-174A-A108-A956858F9891}" type="presParOf" srcId="{3E24CEF5-CD23-F147-9C6C-9ADFD0480D24}" destId="{F2945D95-A57A-C04F-B0C2-7BAD2142EAE9}" srcOrd="2" destOrd="0" presId="urn:microsoft.com/office/officeart/2005/8/layout/hProcess11"/>
    <dgm:cxn modelId="{A24B89AB-9E0A-2A40-9146-C2DE84A8C48B}" type="presParOf" srcId="{78588A0D-36C6-F446-A2B4-DB2147605FC2}" destId="{69B32AA2-915C-ED41-B961-4A7AF41B4409}" srcOrd="7" destOrd="0" presId="urn:microsoft.com/office/officeart/2005/8/layout/hProcess11"/>
    <dgm:cxn modelId="{D2F2CB02-B61A-DA48-917F-904729933679}" type="presParOf" srcId="{78588A0D-36C6-F446-A2B4-DB2147605FC2}" destId="{50DA53E7-7F9B-5648-B904-87B5FF05BEA7}" srcOrd="8" destOrd="0" presId="urn:microsoft.com/office/officeart/2005/8/layout/hProcess11"/>
    <dgm:cxn modelId="{B81267F5-0A31-074A-8E2D-A261EA7825DA}" type="presParOf" srcId="{50DA53E7-7F9B-5648-B904-87B5FF05BEA7}" destId="{D4385EA5-92D4-894E-B950-5C31D3F6B66F}" srcOrd="0" destOrd="0" presId="urn:microsoft.com/office/officeart/2005/8/layout/hProcess11"/>
    <dgm:cxn modelId="{B8E15993-6488-B244-A3E7-5CB5B8D27139}" type="presParOf" srcId="{50DA53E7-7F9B-5648-B904-87B5FF05BEA7}" destId="{4072166E-BF56-6D4B-B181-17D5353F0367}" srcOrd="1" destOrd="0" presId="urn:microsoft.com/office/officeart/2005/8/layout/hProcess11"/>
    <dgm:cxn modelId="{45ECCFF0-FDE7-E240-947A-B97554855E7F}" type="presParOf" srcId="{50DA53E7-7F9B-5648-B904-87B5FF05BEA7}" destId="{BC014552-F78A-8944-9F87-53D8BE40DA11}" srcOrd="2" destOrd="0" presId="urn:microsoft.com/office/officeart/2005/8/layout/hProcess11"/>
    <dgm:cxn modelId="{2607E785-2643-414B-8DA6-5013D683EA0C}" type="presParOf" srcId="{78588A0D-36C6-F446-A2B4-DB2147605FC2}" destId="{ABF8D613-3E09-B24C-B40F-F4EA153822C0}" srcOrd="9" destOrd="0" presId="urn:microsoft.com/office/officeart/2005/8/layout/hProcess11"/>
    <dgm:cxn modelId="{913DA389-418C-EB4E-821F-DECD26B9DEC0}" type="presParOf" srcId="{78588A0D-36C6-F446-A2B4-DB2147605FC2}" destId="{D616F49B-0F47-CC4E-9069-D3A528CE481D}" srcOrd="10" destOrd="0" presId="urn:microsoft.com/office/officeart/2005/8/layout/hProcess11"/>
    <dgm:cxn modelId="{CA658CB4-3FEE-2542-893D-1A36736D65E7}" type="presParOf" srcId="{D616F49B-0F47-CC4E-9069-D3A528CE481D}" destId="{586B7AF4-7843-B34B-997B-3CD04712020F}" srcOrd="0" destOrd="0" presId="urn:microsoft.com/office/officeart/2005/8/layout/hProcess11"/>
    <dgm:cxn modelId="{912B91FA-D4ED-A747-818E-6FACE1C424F7}" type="presParOf" srcId="{D616F49B-0F47-CC4E-9069-D3A528CE481D}" destId="{96B74D7C-CC27-0847-9234-03B67E4B0F2C}" srcOrd="1" destOrd="0" presId="urn:microsoft.com/office/officeart/2005/8/layout/hProcess11"/>
    <dgm:cxn modelId="{4ECFF802-9F3F-B249-9B4F-9E802BCD5BC7}" type="presParOf" srcId="{D616F49B-0F47-CC4E-9069-D3A528CE481D}" destId="{C40445C9-248F-E04F-BF7E-D4931648E22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843486-2B7E-244A-8973-9E9DD7CC07AE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2EE65D43-240D-674E-AF8D-448728AB1D6D}">
      <dgm:prSet phldrT="[Text]"/>
      <dgm:spPr/>
      <dgm:t>
        <a:bodyPr/>
        <a:lstStyle/>
        <a:p>
          <a:r>
            <a:rPr lang="en-US" dirty="0" smtClean="0"/>
            <a:t>2004</a:t>
          </a:r>
          <a:endParaRPr lang="en-US" dirty="0"/>
        </a:p>
      </dgm:t>
    </dgm:pt>
    <dgm:pt modelId="{8FE5DEFE-4B87-F947-9DA5-B35FB2B8171F}" type="parTrans" cxnId="{D4C9BE33-BCF7-B941-A610-C9A276284187}">
      <dgm:prSet/>
      <dgm:spPr/>
      <dgm:t>
        <a:bodyPr/>
        <a:lstStyle/>
        <a:p>
          <a:endParaRPr lang="en-US"/>
        </a:p>
      </dgm:t>
    </dgm:pt>
    <dgm:pt modelId="{41043508-71ED-F244-9A87-24BB4ED26943}" type="sibTrans" cxnId="{D4C9BE33-BCF7-B941-A610-C9A276284187}">
      <dgm:prSet/>
      <dgm:spPr/>
      <dgm:t>
        <a:bodyPr/>
        <a:lstStyle/>
        <a:p>
          <a:endParaRPr lang="en-US"/>
        </a:p>
      </dgm:t>
    </dgm:pt>
    <dgm:pt modelId="{61018077-58A2-0849-A1C0-6543B4DD3AF8}">
      <dgm:prSet phldrT="[Text]"/>
      <dgm:spPr/>
      <dgm:t>
        <a:bodyPr/>
        <a:lstStyle/>
        <a:p>
          <a:endParaRPr lang="en-US" dirty="0"/>
        </a:p>
      </dgm:t>
    </dgm:pt>
    <dgm:pt modelId="{3ADAC21B-2973-374B-AB70-70DCAC04CC5A}" type="parTrans" cxnId="{D2B4AF15-591B-6740-86DB-255C32E0D582}">
      <dgm:prSet/>
      <dgm:spPr/>
      <dgm:t>
        <a:bodyPr/>
        <a:lstStyle/>
        <a:p>
          <a:endParaRPr lang="en-US"/>
        </a:p>
      </dgm:t>
    </dgm:pt>
    <dgm:pt modelId="{406A427D-B43C-CA4F-937A-24E228B85958}" type="sibTrans" cxnId="{D2B4AF15-591B-6740-86DB-255C32E0D582}">
      <dgm:prSet/>
      <dgm:spPr/>
      <dgm:t>
        <a:bodyPr/>
        <a:lstStyle/>
        <a:p>
          <a:endParaRPr lang="en-US"/>
        </a:p>
      </dgm:t>
    </dgm:pt>
    <dgm:pt modelId="{752EE93E-642D-3A45-A899-E029394E0808}">
      <dgm:prSet phldrT="[Text]"/>
      <dgm:spPr/>
      <dgm:t>
        <a:bodyPr/>
        <a:lstStyle/>
        <a:p>
          <a:endParaRPr lang="en-US" dirty="0"/>
        </a:p>
      </dgm:t>
    </dgm:pt>
    <dgm:pt modelId="{CF7FB008-1A42-C14F-8FAB-082EB6792B60}" type="parTrans" cxnId="{548EA836-7A2C-DB47-BED7-1E56AD2EFD6F}">
      <dgm:prSet/>
      <dgm:spPr/>
      <dgm:t>
        <a:bodyPr/>
        <a:lstStyle/>
        <a:p>
          <a:endParaRPr lang="en-US"/>
        </a:p>
      </dgm:t>
    </dgm:pt>
    <dgm:pt modelId="{459B9397-3D89-7A45-8E19-DCC7E009F8E9}" type="sibTrans" cxnId="{548EA836-7A2C-DB47-BED7-1E56AD2EFD6F}">
      <dgm:prSet/>
      <dgm:spPr/>
      <dgm:t>
        <a:bodyPr/>
        <a:lstStyle/>
        <a:p>
          <a:endParaRPr lang="en-US"/>
        </a:p>
      </dgm:t>
    </dgm:pt>
    <dgm:pt modelId="{7A29ADFE-6ECD-9D46-AF9B-C9271DAA9738}">
      <dgm:prSet phldrT="[Text]"/>
      <dgm:spPr/>
      <dgm:t>
        <a:bodyPr/>
        <a:lstStyle/>
        <a:p>
          <a:r>
            <a:rPr lang="en-US" dirty="0" smtClean="0"/>
            <a:t>2007</a:t>
          </a:r>
          <a:endParaRPr lang="en-US" dirty="0"/>
        </a:p>
      </dgm:t>
    </dgm:pt>
    <dgm:pt modelId="{4054BB1D-01DC-E549-8B54-CCA48CB68F69}" type="parTrans" cxnId="{5151D32B-0948-3449-843B-1BB40290FF6D}">
      <dgm:prSet/>
      <dgm:spPr/>
      <dgm:t>
        <a:bodyPr/>
        <a:lstStyle/>
        <a:p>
          <a:endParaRPr lang="en-US"/>
        </a:p>
      </dgm:t>
    </dgm:pt>
    <dgm:pt modelId="{31C067DE-0920-7446-B1AB-643471AF98D8}" type="sibTrans" cxnId="{5151D32B-0948-3449-843B-1BB40290FF6D}">
      <dgm:prSet/>
      <dgm:spPr/>
      <dgm:t>
        <a:bodyPr/>
        <a:lstStyle/>
        <a:p>
          <a:endParaRPr lang="en-US"/>
        </a:p>
      </dgm:t>
    </dgm:pt>
    <dgm:pt modelId="{4BD7082C-2BA9-9941-9F0D-74C0C53CAD5B}">
      <dgm:prSet phldrT="[Text]"/>
      <dgm:spPr/>
      <dgm:t>
        <a:bodyPr/>
        <a:lstStyle/>
        <a:p>
          <a:r>
            <a:rPr lang="en-US" b="1" dirty="0" smtClean="0"/>
            <a:t>2008</a:t>
          </a:r>
          <a:endParaRPr lang="en-US" b="1" dirty="0"/>
        </a:p>
      </dgm:t>
    </dgm:pt>
    <dgm:pt modelId="{E2700A3A-D10D-1144-AC3C-F5C545D78941}" type="parTrans" cxnId="{F18D07A1-7941-DB46-8788-58AA11CA33CD}">
      <dgm:prSet/>
      <dgm:spPr/>
      <dgm:t>
        <a:bodyPr/>
        <a:lstStyle/>
        <a:p>
          <a:endParaRPr lang="en-US"/>
        </a:p>
      </dgm:t>
    </dgm:pt>
    <dgm:pt modelId="{3279F340-2C1A-3D4F-86C9-55A7305AFF14}" type="sibTrans" cxnId="{F18D07A1-7941-DB46-8788-58AA11CA33CD}">
      <dgm:prSet/>
      <dgm:spPr/>
      <dgm:t>
        <a:bodyPr/>
        <a:lstStyle/>
        <a:p>
          <a:endParaRPr lang="en-US"/>
        </a:p>
      </dgm:t>
    </dgm:pt>
    <dgm:pt modelId="{4FD9C509-5D6E-9443-8CFD-79C8736FA479}">
      <dgm:prSet phldrT="[Text]"/>
      <dgm:spPr/>
      <dgm:t>
        <a:bodyPr/>
        <a:lstStyle/>
        <a:p>
          <a:endParaRPr lang="en-US"/>
        </a:p>
      </dgm:t>
    </dgm:pt>
    <dgm:pt modelId="{2E19113E-D9D3-D446-8AB3-098092CCD66D}" type="parTrans" cxnId="{425973F0-CD4E-9644-98B9-96CDDEEAEA47}">
      <dgm:prSet/>
      <dgm:spPr/>
      <dgm:t>
        <a:bodyPr/>
        <a:lstStyle/>
        <a:p>
          <a:endParaRPr lang="en-US"/>
        </a:p>
      </dgm:t>
    </dgm:pt>
    <dgm:pt modelId="{E88C386B-289C-0646-BF9E-65B552EC7A2B}" type="sibTrans" cxnId="{425973F0-CD4E-9644-98B9-96CDDEEAEA47}">
      <dgm:prSet/>
      <dgm:spPr/>
      <dgm:t>
        <a:bodyPr/>
        <a:lstStyle/>
        <a:p>
          <a:endParaRPr lang="en-US"/>
        </a:p>
      </dgm:t>
    </dgm:pt>
    <dgm:pt modelId="{56DE1DF0-6E38-9346-9AEA-294C00A585CC}" type="pres">
      <dgm:prSet presAssocID="{D6843486-2B7E-244A-8973-9E9DD7CC07AE}" presName="Name0" presStyleCnt="0">
        <dgm:presLayoutVars>
          <dgm:dir/>
          <dgm:resizeHandles val="exact"/>
        </dgm:presLayoutVars>
      </dgm:prSet>
      <dgm:spPr/>
    </dgm:pt>
    <dgm:pt modelId="{DE38DEE9-9F2B-B846-A674-681018A4D0AB}" type="pres">
      <dgm:prSet presAssocID="{D6843486-2B7E-244A-8973-9E9DD7CC07AE}" presName="arrow" presStyleLbl="bgShp" presStyleIdx="0" presStyleCnt="1"/>
      <dgm:spPr/>
    </dgm:pt>
    <dgm:pt modelId="{78588A0D-36C6-F446-A2B4-DB2147605FC2}" type="pres">
      <dgm:prSet presAssocID="{D6843486-2B7E-244A-8973-9E9DD7CC07AE}" presName="points" presStyleCnt="0"/>
      <dgm:spPr/>
    </dgm:pt>
    <dgm:pt modelId="{641BA31D-0B50-AD4A-9F1D-E51B64F95B1F}" type="pres">
      <dgm:prSet presAssocID="{2EE65D43-240D-674E-AF8D-448728AB1D6D}" presName="compositeA" presStyleCnt="0"/>
      <dgm:spPr/>
    </dgm:pt>
    <dgm:pt modelId="{84AB803E-B2E4-5146-BAA6-CBED9CCB0380}" type="pres">
      <dgm:prSet presAssocID="{2EE65D43-240D-674E-AF8D-448728AB1D6D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C8526-6785-444A-AA4D-D656418E9EFE}" type="pres">
      <dgm:prSet presAssocID="{2EE65D43-240D-674E-AF8D-448728AB1D6D}" presName="circleA" presStyleLbl="node1" presStyleIdx="0" presStyleCnt="6"/>
      <dgm:spPr/>
    </dgm:pt>
    <dgm:pt modelId="{903271DF-B999-B649-9203-81BECA719B46}" type="pres">
      <dgm:prSet presAssocID="{2EE65D43-240D-674E-AF8D-448728AB1D6D}" presName="spaceA" presStyleCnt="0"/>
      <dgm:spPr/>
    </dgm:pt>
    <dgm:pt modelId="{43B9D112-BA1D-0E42-A218-F7390EE284D6}" type="pres">
      <dgm:prSet presAssocID="{41043508-71ED-F244-9A87-24BB4ED26943}" presName="space" presStyleCnt="0"/>
      <dgm:spPr/>
    </dgm:pt>
    <dgm:pt modelId="{406212AF-3A7A-0D40-98C5-9C3CB375C2FC}" type="pres">
      <dgm:prSet presAssocID="{7A29ADFE-6ECD-9D46-AF9B-C9271DAA9738}" presName="compositeB" presStyleCnt="0"/>
      <dgm:spPr/>
    </dgm:pt>
    <dgm:pt modelId="{B476A0D3-63F7-1444-9149-6091E8444B14}" type="pres">
      <dgm:prSet presAssocID="{7A29ADFE-6ECD-9D46-AF9B-C9271DAA9738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A0464-E433-9543-8491-C29884CCD22C}" type="pres">
      <dgm:prSet presAssocID="{7A29ADFE-6ECD-9D46-AF9B-C9271DAA9738}" presName="circleB" presStyleLbl="node1" presStyleIdx="1" presStyleCnt="6"/>
      <dgm:spPr/>
    </dgm:pt>
    <dgm:pt modelId="{000B2166-5122-1047-9723-055D71EE635A}" type="pres">
      <dgm:prSet presAssocID="{7A29ADFE-6ECD-9D46-AF9B-C9271DAA9738}" presName="spaceB" presStyleCnt="0"/>
      <dgm:spPr/>
    </dgm:pt>
    <dgm:pt modelId="{40D7A1C7-9270-EE4D-96A3-3DBE2E9754A1}" type="pres">
      <dgm:prSet presAssocID="{31C067DE-0920-7446-B1AB-643471AF98D8}" presName="space" presStyleCnt="0"/>
      <dgm:spPr/>
    </dgm:pt>
    <dgm:pt modelId="{EE37E81A-05E0-FD45-B531-618971EC964D}" type="pres">
      <dgm:prSet presAssocID="{4BD7082C-2BA9-9941-9F0D-74C0C53CAD5B}" presName="compositeA" presStyleCnt="0"/>
      <dgm:spPr/>
    </dgm:pt>
    <dgm:pt modelId="{B4B5827C-3769-BA49-BB1A-1B63CC86CDCB}" type="pres">
      <dgm:prSet presAssocID="{4BD7082C-2BA9-9941-9F0D-74C0C53CAD5B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D2053-BE83-BE40-9AFA-726384651932}" type="pres">
      <dgm:prSet presAssocID="{4BD7082C-2BA9-9941-9F0D-74C0C53CAD5B}" presName="circleA" presStyleLbl="node1" presStyleIdx="2" presStyleCnt="6"/>
      <dgm:spPr/>
    </dgm:pt>
    <dgm:pt modelId="{0503670A-EA6A-C840-B67E-454E19377F5D}" type="pres">
      <dgm:prSet presAssocID="{4BD7082C-2BA9-9941-9F0D-74C0C53CAD5B}" presName="spaceA" presStyleCnt="0"/>
      <dgm:spPr/>
    </dgm:pt>
    <dgm:pt modelId="{B3DAD89A-04D4-2E4D-B269-CF0D14C97DBA}" type="pres">
      <dgm:prSet presAssocID="{3279F340-2C1A-3D4F-86C9-55A7305AFF14}" presName="space" presStyleCnt="0"/>
      <dgm:spPr/>
    </dgm:pt>
    <dgm:pt modelId="{3E24CEF5-CD23-F147-9C6C-9ADFD0480D24}" type="pres">
      <dgm:prSet presAssocID="{4FD9C509-5D6E-9443-8CFD-79C8736FA479}" presName="compositeB" presStyleCnt="0"/>
      <dgm:spPr/>
    </dgm:pt>
    <dgm:pt modelId="{3DA519F7-4114-9F47-9EA6-D921533CF6BD}" type="pres">
      <dgm:prSet presAssocID="{4FD9C509-5D6E-9443-8CFD-79C8736FA479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91953-8A67-234D-9F17-27A1DC8DD3A8}" type="pres">
      <dgm:prSet presAssocID="{4FD9C509-5D6E-9443-8CFD-79C8736FA479}" presName="circleB" presStyleLbl="node1" presStyleIdx="3" presStyleCnt="6"/>
      <dgm:spPr/>
    </dgm:pt>
    <dgm:pt modelId="{F2945D95-A57A-C04F-B0C2-7BAD2142EAE9}" type="pres">
      <dgm:prSet presAssocID="{4FD9C509-5D6E-9443-8CFD-79C8736FA479}" presName="spaceB" presStyleCnt="0"/>
      <dgm:spPr/>
    </dgm:pt>
    <dgm:pt modelId="{69B32AA2-915C-ED41-B961-4A7AF41B4409}" type="pres">
      <dgm:prSet presAssocID="{E88C386B-289C-0646-BF9E-65B552EC7A2B}" presName="space" presStyleCnt="0"/>
      <dgm:spPr/>
    </dgm:pt>
    <dgm:pt modelId="{50DA53E7-7F9B-5648-B904-87B5FF05BEA7}" type="pres">
      <dgm:prSet presAssocID="{61018077-58A2-0849-A1C0-6543B4DD3AF8}" presName="compositeA" presStyleCnt="0"/>
      <dgm:spPr/>
    </dgm:pt>
    <dgm:pt modelId="{D4385EA5-92D4-894E-B950-5C31D3F6B66F}" type="pres">
      <dgm:prSet presAssocID="{61018077-58A2-0849-A1C0-6543B4DD3AF8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2166E-BF56-6D4B-B181-17D5353F0367}" type="pres">
      <dgm:prSet presAssocID="{61018077-58A2-0849-A1C0-6543B4DD3AF8}" presName="circleA" presStyleLbl="node1" presStyleIdx="4" presStyleCnt="6"/>
      <dgm:spPr/>
    </dgm:pt>
    <dgm:pt modelId="{BC014552-F78A-8944-9F87-53D8BE40DA11}" type="pres">
      <dgm:prSet presAssocID="{61018077-58A2-0849-A1C0-6543B4DD3AF8}" presName="spaceA" presStyleCnt="0"/>
      <dgm:spPr/>
    </dgm:pt>
    <dgm:pt modelId="{ABF8D613-3E09-B24C-B40F-F4EA153822C0}" type="pres">
      <dgm:prSet presAssocID="{406A427D-B43C-CA4F-937A-24E228B85958}" presName="space" presStyleCnt="0"/>
      <dgm:spPr/>
    </dgm:pt>
    <dgm:pt modelId="{D616F49B-0F47-CC4E-9069-D3A528CE481D}" type="pres">
      <dgm:prSet presAssocID="{752EE93E-642D-3A45-A899-E029394E0808}" presName="compositeB" presStyleCnt="0"/>
      <dgm:spPr/>
    </dgm:pt>
    <dgm:pt modelId="{586B7AF4-7843-B34B-997B-3CD04712020F}" type="pres">
      <dgm:prSet presAssocID="{752EE93E-642D-3A45-A899-E029394E0808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74D7C-CC27-0847-9234-03B67E4B0F2C}" type="pres">
      <dgm:prSet presAssocID="{752EE93E-642D-3A45-A899-E029394E0808}" presName="circleB" presStyleLbl="node1" presStyleIdx="5" presStyleCnt="6"/>
      <dgm:spPr/>
    </dgm:pt>
    <dgm:pt modelId="{C40445C9-248F-E04F-BF7E-D4931648E221}" type="pres">
      <dgm:prSet presAssocID="{752EE93E-642D-3A45-A899-E029394E0808}" presName="spaceB" presStyleCnt="0"/>
      <dgm:spPr/>
    </dgm:pt>
  </dgm:ptLst>
  <dgm:cxnLst>
    <dgm:cxn modelId="{578C57EF-A539-DC4B-B2E6-F06A29291643}" type="presOf" srcId="{4FD9C509-5D6E-9443-8CFD-79C8736FA479}" destId="{3DA519F7-4114-9F47-9EA6-D921533CF6BD}" srcOrd="0" destOrd="0" presId="urn:microsoft.com/office/officeart/2005/8/layout/hProcess11"/>
    <dgm:cxn modelId="{59FB9907-7D79-8644-85A4-8DEF93F375E5}" type="presOf" srcId="{7A29ADFE-6ECD-9D46-AF9B-C9271DAA9738}" destId="{B476A0D3-63F7-1444-9149-6091E8444B14}" srcOrd="0" destOrd="0" presId="urn:microsoft.com/office/officeart/2005/8/layout/hProcess11"/>
    <dgm:cxn modelId="{C2D6ACF3-E5B1-B242-BAEC-C175F183E73A}" type="presOf" srcId="{2EE65D43-240D-674E-AF8D-448728AB1D6D}" destId="{84AB803E-B2E4-5146-BAA6-CBED9CCB0380}" srcOrd="0" destOrd="0" presId="urn:microsoft.com/office/officeart/2005/8/layout/hProcess11"/>
    <dgm:cxn modelId="{548EA836-7A2C-DB47-BED7-1E56AD2EFD6F}" srcId="{D6843486-2B7E-244A-8973-9E9DD7CC07AE}" destId="{752EE93E-642D-3A45-A899-E029394E0808}" srcOrd="5" destOrd="0" parTransId="{CF7FB008-1A42-C14F-8FAB-082EB6792B60}" sibTransId="{459B9397-3D89-7A45-8E19-DCC7E009F8E9}"/>
    <dgm:cxn modelId="{F18D07A1-7941-DB46-8788-58AA11CA33CD}" srcId="{D6843486-2B7E-244A-8973-9E9DD7CC07AE}" destId="{4BD7082C-2BA9-9941-9F0D-74C0C53CAD5B}" srcOrd="2" destOrd="0" parTransId="{E2700A3A-D10D-1144-AC3C-F5C545D78941}" sibTransId="{3279F340-2C1A-3D4F-86C9-55A7305AFF14}"/>
    <dgm:cxn modelId="{8A5FED08-BC92-9640-AFCE-055818CC698C}" type="presOf" srcId="{4BD7082C-2BA9-9941-9F0D-74C0C53CAD5B}" destId="{B4B5827C-3769-BA49-BB1A-1B63CC86CDCB}" srcOrd="0" destOrd="0" presId="urn:microsoft.com/office/officeart/2005/8/layout/hProcess11"/>
    <dgm:cxn modelId="{D2B4AF15-591B-6740-86DB-255C32E0D582}" srcId="{D6843486-2B7E-244A-8973-9E9DD7CC07AE}" destId="{61018077-58A2-0849-A1C0-6543B4DD3AF8}" srcOrd="4" destOrd="0" parTransId="{3ADAC21B-2973-374B-AB70-70DCAC04CC5A}" sibTransId="{406A427D-B43C-CA4F-937A-24E228B85958}"/>
    <dgm:cxn modelId="{D4C9BE33-BCF7-B941-A610-C9A276284187}" srcId="{D6843486-2B7E-244A-8973-9E9DD7CC07AE}" destId="{2EE65D43-240D-674E-AF8D-448728AB1D6D}" srcOrd="0" destOrd="0" parTransId="{8FE5DEFE-4B87-F947-9DA5-B35FB2B8171F}" sibTransId="{41043508-71ED-F244-9A87-24BB4ED26943}"/>
    <dgm:cxn modelId="{19AA4205-4599-7A4A-A946-BBFD243A2F25}" type="presOf" srcId="{61018077-58A2-0849-A1C0-6543B4DD3AF8}" destId="{D4385EA5-92D4-894E-B950-5C31D3F6B66F}" srcOrd="0" destOrd="0" presId="urn:microsoft.com/office/officeart/2005/8/layout/hProcess11"/>
    <dgm:cxn modelId="{425973F0-CD4E-9644-98B9-96CDDEEAEA47}" srcId="{D6843486-2B7E-244A-8973-9E9DD7CC07AE}" destId="{4FD9C509-5D6E-9443-8CFD-79C8736FA479}" srcOrd="3" destOrd="0" parTransId="{2E19113E-D9D3-D446-8AB3-098092CCD66D}" sibTransId="{E88C386B-289C-0646-BF9E-65B552EC7A2B}"/>
    <dgm:cxn modelId="{5B7E748C-158F-C644-BE96-D8A0AB00A8CD}" type="presOf" srcId="{752EE93E-642D-3A45-A899-E029394E0808}" destId="{586B7AF4-7843-B34B-997B-3CD04712020F}" srcOrd="0" destOrd="0" presId="urn:microsoft.com/office/officeart/2005/8/layout/hProcess11"/>
    <dgm:cxn modelId="{D09660FD-1330-A74C-9CD9-9B8377F59797}" type="presOf" srcId="{D6843486-2B7E-244A-8973-9E9DD7CC07AE}" destId="{56DE1DF0-6E38-9346-9AEA-294C00A585CC}" srcOrd="0" destOrd="0" presId="urn:microsoft.com/office/officeart/2005/8/layout/hProcess11"/>
    <dgm:cxn modelId="{5151D32B-0948-3449-843B-1BB40290FF6D}" srcId="{D6843486-2B7E-244A-8973-9E9DD7CC07AE}" destId="{7A29ADFE-6ECD-9D46-AF9B-C9271DAA9738}" srcOrd="1" destOrd="0" parTransId="{4054BB1D-01DC-E549-8B54-CCA48CB68F69}" sibTransId="{31C067DE-0920-7446-B1AB-643471AF98D8}"/>
    <dgm:cxn modelId="{70B1CCD4-D521-9B40-8BDF-3ACC68F551DE}" type="presParOf" srcId="{56DE1DF0-6E38-9346-9AEA-294C00A585CC}" destId="{DE38DEE9-9F2B-B846-A674-681018A4D0AB}" srcOrd="0" destOrd="0" presId="urn:microsoft.com/office/officeart/2005/8/layout/hProcess11"/>
    <dgm:cxn modelId="{3402DF3B-33BF-544C-8E2A-33C8DC0DE87B}" type="presParOf" srcId="{56DE1DF0-6E38-9346-9AEA-294C00A585CC}" destId="{78588A0D-36C6-F446-A2B4-DB2147605FC2}" srcOrd="1" destOrd="0" presId="urn:microsoft.com/office/officeart/2005/8/layout/hProcess11"/>
    <dgm:cxn modelId="{31A252B2-526E-724F-A172-B7FF064A2EF9}" type="presParOf" srcId="{78588A0D-36C6-F446-A2B4-DB2147605FC2}" destId="{641BA31D-0B50-AD4A-9F1D-E51B64F95B1F}" srcOrd="0" destOrd="0" presId="urn:microsoft.com/office/officeart/2005/8/layout/hProcess11"/>
    <dgm:cxn modelId="{E6C6052A-6043-B04E-87D4-D944E02048D6}" type="presParOf" srcId="{641BA31D-0B50-AD4A-9F1D-E51B64F95B1F}" destId="{84AB803E-B2E4-5146-BAA6-CBED9CCB0380}" srcOrd="0" destOrd="0" presId="urn:microsoft.com/office/officeart/2005/8/layout/hProcess11"/>
    <dgm:cxn modelId="{E333B3B9-2D0A-5E45-A0FC-ECDE640997E9}" type="presParOf" srcId="{641BA31D-0B50-AD4A-9F1D-E51B64F95B1F}" destId="{535C8526-6785-444A-AA4D-D656418E9EFE}" srcOrd="1" destOrd="0" presId="urn:microsoft.com/office/officeart/2005/8/layout/hProcess11"/>
    <dgm:cxn modelId="{8CB924EE-F03B-EF4E-9424-23EADDC5939E}" type="presParOf" srcId="{641BA31D-0B50-AD4A-9F1D-E51B64F95B1F}" destId="{903271DF-B999-B649-9203-81BECA719B46}" srcOrd="2" destOrd="0" presId="urn:microsoft.com/office/officeart/2005/8/layout/hProcess11"/>
    <dgm:cxn modelId="{E863A49A-B206-5B42-980F-A823F6CDB5C5}" type="presParOf" srcId="{78588A0D-36C6-F446-A2B4-DB2147605FC2}" destId="{43B9D112-BA1D-0E42-A218-F7390EE284D6}" srcOrd="1" destOrd="0" presId="urn:microsoft.com/office/officeart/2005/8/layout/hProcess11"/>
    <dgm:cxn modelId="{A829AA42-36E1-1349-B2CD-B5A726FCCC6A}" type="presParOf" srcId="{78588A0D-36C6-F446-A2B4-DB2147605FC2}" destId="{406212AF-3A7A-0D40-98C5-9C3CB375C2FC}" srcOrd="2" destOrd="0" presId="urn:microsoft.com/office/officeart/2005/8/layout/hProcess11"/>
    <dgm:cxn modelId="{0A58E131-AE1F-3A41-A280-F2FA1BD963E9}" type="presParOf" srcId="{406212AF-3A7A-0D40-98C5-9C3CB375C2FC}" destId="{B476A0D3-63F7-1444-9149-6091E8444B14}" srcOrd="0" destOrd="0" presId="urn:microsoft.com/office/officeart/2005/8/layout/hProcess11"/>
    <dgm:cxn modelId="{7765E237-3AAF-5947-9F54-7F5E40E3A0CA}" type="presParOf" srcId="{406212AF-3A7A-0D40-98C5-9C3CB375C2FC}" destId="{8EBA0464-E433-9543-8491-C29884CCD22C}" srcOrd="1" destOrd="0" presId="urn:microsoft.com/office/officeart/2005/8/layout/hProcess11"/>
    <dgm:cxn modelId="{9A1AE80C-D82C-F944-B1F2-03A2CDC6AC76}" type="presParOf" srcId="{406212AF-3A7A-0D40-98C5-9C3CB375C2FC}" destId="{000B2166-5122-1047-9723-055D71EE635A}" srcOrd="2" destOrd="0" presId="urn:microsoft.com/office/officeart/2005/8/layout/hProcess11"/>
    <dgm:cxn modelId="{4C356C62-575A-D44A-8B22-327F854F7CD3}" type="presParOf" srcId="{78588A0D-36C6-F446-A2B4-DB2147605FC2}" destId="{40D7A1C7-9270-EE4D-96A3-3DBE2E9754A1}" srcOrd="3" destOrd="0" presId="urn:microsoft.com/office/officeart/2005/8/layout/hProcess11"/>
    <dgm:cxn modelId="{CEECD717-C685-514A-8ABD-4E665DC2CD11}" type="presParOf" srcId="{78588A0D-36C6-F446-A2B4-DB2147605FC2}" destId="{EE37E81A-05E0-FD45-B531-618971EC964D}" srcOrd="4" destOrd="0" presId="urn:microsoft.com/office/officeart/2005/8/layout/hProcess11"/>
    <dgm:cxn modelId="{6B6B6AB9-B9E6-7F49-959F-18EA6E12286E}" type="presParOf" srcId="{EE37E81A-05E0-FD45-B531-618971EC964D}" destId="{B4B5827C-3769-BA49-BB1A-1B63CC86CDCB}" srcOrd="0" destOrd="0" presId="urn:microsoft.com/office/officeart/2005/8/layout/hProcess11"/>
    <dgm:cxn modelId="{EFB93D48-94FD-B44A-8074-FD99A85B9131}" type="presParOf" srcId="{EE37E81A-05E0-FD45-B531-618971EC964D}" destId="{F87D2053-BE83-BE40-9AFA-726384651932}" srcOrd="1" destOrd="0" presId="urn:microsoft.com/office/officeart/2005/8/layout/hProcess11"/>
    <dgm:cxn modelId="{1E7CC65A-07A1-C24A-9B35-D5EAE17DA1D1}" type="presParOf" srcId="{EE37E81A-05E0-FD45-B531-618971EC964D}" destId="{0503670A-EA6A-C840-B67E-454E19377F5D}" srcOrd="2" destOrd="0" presId="urn:microsoft.com/office/officeart/2005/8/layout/hProcess11"/>
    <dgm:cxn modelId="{5F205720-7AAA-D943-AAB0-8534033D18BA}" type="presParOf" srcId="{78588A0D-36C6-F446-A2B4-DB2147605FC2}" destId="{B3DAD89A-04D4-2E4D-B269-CF0D14C97DBA}" srcOrd="5" destOrd="0" presId="urn:microsoft.com/office/officeart/2005/8/layout/hProcess11"/>
    <dgm:cxn modelId="{25FC1373-0BCF-5043-A98F-A112CE39A97A}" type="presParOf" srcId="{78588A0D-36C6-F446-A2B4-DB2147605FC2}" destId="{3E24CEF5-CD23-F147-9C6C-9ADFD0480D24}" srcOrd="6" destOrd="0" presId="urn:microsoft.com/office/officeart/2005/8/layout/hProcess11"/>
    <dgm:cxn modelId="{8536F955-AFDA-8C4A-A549-6D160366637E}" type="presParOf" srcId="{3E24CEF5-CD23-F147-9C6C-9ADFD0480D24}" destId="{3DA519F7-4114-9F47-9EA6-D921533CF6BD}" srcOrd="0" destOrd="0" presId="urn:microsoft.com/office/officeart/2005/8/layout/hProcess11"/>
    <dgm:cxn modelId="{1615B59F-B9D3-994F-80AE-AE8DA24C8A2F}" type="presParOf" srcId="{3E24CEF5-CD23-F147-9C6C-9ADFD0480D24}" destId="{FD491953-8A67-234D-9F17-27A1DC8DD3A8}" srcOrd="1" destOrd="0" presId="urn:microsoft.com/office/officeart/2005/8/layout/hProcess11"/>
    <dgm:cxn modelId="{D61DE799-A127-6544-B08B-7F91C8525A92}" type="presParOf" srcId="{3E24CEF5-CD23-F147-9C6C-9ADFD0480D24}" destId="{F2945D95-A57A-C04F-B0C2-7BAD2142EAE9}" srcOrd="2" destOrd="0" presId="urn:microsoft.com/office/officeart/2005/8/layout/hProcess11"/>
    <dgm:cxn modelId="{3F0F18CC-F715-E840-820D-67300FC6B46D}" type="presParOf" srcId="{78588A0D-36C6-F446-A2B4-DB2147605FC2}" destId="{69B32AA2-915C-ED41-B961-4A7AF41B4409}" srcOrd="7" destOrd="0" presId="urn:microsoft.com/office/officeart/2005/8/layout/hProcess11"/>
    <dgm:cxn modelId="{CE5840D3-A7F3-E34E-804D-52F6F3ABFC1A}" type="presParOf" srcId="{78588A0D-36C6-F446-A2B4-DB2147605FC2}" destId="{50DA53E7-7F9B-5648-B904-87B5FF05BEA7}" srcOrd="8" destOrd="0" presId="urn:microsoft.com/office/officeart/2005/8/layout/hProcess11"/>
    <dgm:cxn modelId="{4730A3E5-F3A9-4048-BCBC-A07D51AD02BE}" type="presParOf" srcId="{50DA53E7-7F9B-5648-B904-87B5FF05BEA7}" destId="{D4385EA5-92D4-894E-B950-5C31D3F6B66F}" srcOrd="0" destOrd="0" presId="urn:microsoft.com/office/officeart/2005/8/layout/hProcess11"/>
    <dgm:cxn modelId="{E4732C61-B2EB-3F4F-82BD-A41C50667D78}" type="presParOf" srcId="{50DA53E7-7F9B-5648-B904-87B5FF05BEA7}" destId="{4072166E-BF56-6D4B-B181-17D5353F0367}" srcOrd="1" destOrd="0" presId="urn:microsoft.com/office/officeart/2005/8/layout/hProcess11"/>
    <dgm:cxn modelId="{F0EBF3B7-0105-0A40-8360-A068517E6C68}" type="presParOf" srcId="{50DA53E7-7F9B-5648-B904-87B5FF05BEA7}" destId="{BC014552-F78A-8944-9F87-53D8BE40DA11}" srcOrd="2" destOrd="0" presId="urn:microsoft.com/office/officeart/2005/8/layout/hProcess11"/>
    <dgm:cxn modelId="{61AFD444-AC09-7640-BC06-9F2409D9FC23}" type="presParOf" srcId="{78588A0D-36C6-F446-A2B4-DB2147605FC2}" destId="{ABF8D613-3E09-B24C-B40F-F4EA153822C0}" srcOrd="9" destOrd="0" presId="urn:microsoft.com/office/officeart/2005/8/layout/hProcess11"/>
    <dgm:cxn modelId="{3BE59E66-3BB8-7046-92D8-10972D714BE2}" type="presParOf" srcId="{78588A0D-36C6-F446-A2B4-DB2147605FC2}" destId="{D616F49B-0F47-CC4E-9069-D3A528CE481D}" srcOrd="10" destOrd="0" presId="urn:microsoft.com/office/officeart/2005/8/layout/hProcess11"/>
    <dgm:cxn modelId="{3DF9F2BB-6061-7741-8AD5-50C4EDD37A28}" type="presParOf" srcId="{D616F49B-0F47-CC4E-9069-D3A528CE481D}" destId="{586B7AF4-7843-B34B-997B-3CD04712020F}" srcOrd="0" destOrd="0" presId="urn:microsoft.com/office/officeart/2005/8/layout/hProcess11"/>
    <dgm:cxn modelId="{D5A3688F-2E75-C042-BFE0-8FA501DFA098}" type="presParOf" srcId="{D616F49B-0F47-CC4E-9069-D3A528CE481D}" destId="{96B74D7C-CC27-0847-9234-03B67E4B0F2C}" srcOrd="1" destOrd="0" presId="urn:microsoft.com/office/officeart/2005/8/layout/hProcess11"/>
    <dgm:cxn modelId="{FDCD581E-56CB-8045-97A9-3E18F707FBEF}" type="presParOf" srcId="{D616F49B-0F47-CC4E-9069-D3A528CE481D}" destId="{C40445C9-248F-E04F-BF7E-D4931648E22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843486-2B7E-244A-8973-9E9DD7CC07AE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2EE65D43-240D-674E-AF8D-448728AB1D6D}">
      <dgm:prSet phldrT="[Text]"/>
      <dgm:spPr/>
      <dgm:t>
        <a:bodyPr/>
        <a:lstStyle/>
        <a:p>
          <a:r>
            <a:rPr lang="en-US" dirty="0" smtClean="0"/>
            <a:t>2004</a:t>
          </a:r>
          <a:endParaRPr lang="en-US" dirty="0"/>
        </a:p>
      </dgm:t>
    </dgm:pt>
    <dgm:pt modelId="{8FE5DEFE-4B87-F947-9DA5-B35FB2B8171F}" type="parTrans" cxnId="{D4C9BE33-BCF7-B941-A610-C9A276284187}">
      <dgm:prSet/>
      <dgm:spPr/>
      <dgm:t>
        <a:bodyPr/>
        <a:lstStyle/>
        <a:p>
          <a:endParaRPr lang="en-US"/>
        </a:p>
      </dgm:t>
    </dgm:pt>
    <dgm:pt modelId="{41043508-71ED-F244-9A87-24BB4ED26943}" type="sibTrans" cxnId="{D4C9BE33-BCF7-B941-A610-C9A276284187}">
      <dgm:prSet/>
      <dgm:spPr/>
      <dgm:t>
        <a:bodyPr/>
        <a:lstStyle/>
        <a:p>
          <a:endParaRPr lang="en-US"/>
        </a:p>
      </dgm:t>
    </dgm:pt>
    <dgm:pt modelId="{61018077-58A2-0849-A1C0-6543B4DD3AF8}">
      <dgm:prSet phldrT="[Text]"/>
      <dgm:spPr/>
      <dgm:t>
        <a:bodyPr/>
        <a:lstStyle/>
        <a:p>
          <a:endParaRPr lang="en-US" dirty="0"/>
        </a:p>
      </dgm:t>
    </dgm:pt>
    <dgm:pt modelId="{3ADAC21B-2973-374B-AB70-70DCAC04CC5A}" type="parTrans" cxnId="{D2B4AF15-591B-6740-86DB-255C32E0D582}">
      <dgm:prSet/>
      <dgm:spPr/>
      <dgm:t>
        <a:bodyPr/>
        <a:lstStyle/>
        <a:p>
          <a:endParaRPr lang="en-US"/>
        </a:p>
      </dgm:t>
    </dgm:pt>
    <dgm:pt modelId="{406A427D-B43C-CA4F-937A-24E228B85958}" type="sibTrans" cxnId="{D2B4AF15-591B-6740-86DB-255C32E0D582}">
      <dgm:prSet/>
      <dgm:spPr/>
      <dgm:t>
        <a:bodyPr/>
        <a:lstStyle/>
        <a:p>
          <a:endParaRPr lang="en-US"/>
        </a:p>
      </dgm:t>
    </dgm:pt>
    <dgm:pt modelId="{752EE93E-642D-3A45-A899-E029394E0808}">
      <dgm:prSet phldrT="[Text]"/>
      <dgm:spPr/>
      <dgm:t>
        <a:bodyPr/>
        <a:lstStyle/>
        <a:p>
          <a:endParaRPr lang="en-US" dirty="0"/>
        </a:p>
      </dgm:t>
    </dgm:pt>
    <dgm:pt modelId="{CF7FB008-1A42-C14F-8FAB-082EB6792B60}" type="parTrans" cxnId="{548EA836-7A2C-DB47-BED7-1E56AD2EFD6F}">
      <dgm:prSet/>
      <dgm:spPr/>
      <dgm:t>
        <a:bodyPr/>
        <a:lstStyle/>
        <a:p>
          <a:endParaRPr lang="en-US"/>
        </a:p>
      </dgm:t>
    </dgm:pt>
    <dgm:pt modelId="{459B9397-3D89-7A45-8E19-DCC7E009F8E9}" type="sibTrans" cxnId="{548EA836-7A2C-DB47-BED7-1E56AD2EFD6F}">
      <dgm:prSet/>
      <dgm:spPr/>
      <dgm:t>
        <a:bodyPr/>
        <a:lstStyle/>
        <a:p>
          <a:endParaRPr lang="en-US"/>
        </a:p>
      </dgm:t>
    </dgm:pt>
    <dgm:pt modelId="{7A29ADFE-6ECD-9D46-AF9B-C9271DAA9738}">
      <dgm:prSet phldrT="[Text]"/>
      <dgm:spPr/>
      <dgm:t>
        <a:bodyPr/>
        <a:lstStyle/>
        <a:p>
          <a:r>
            <a:rPr lang="en-US" dirty="0" smtClean="0"/>
            <a:t>2007</a:t>
          </a:r>
          <a:endParaRPr lang="en-US" dirty="0"/>
        </a:p>
      </dgm:t>
    </dgm:pt>
    <dgm:pt modelId="{4054BB1D-01DC-E549-8B54-CCA48CB68F69}" type="parTrans" cxnId="{5151D32B-0948-3449-843B-1BB40290FF6D}">
      <dgm:prSet/>
      <dgm:spPr/>
      <dgm:t>
        <a:bodyPr/>
        <a:lstStyle/>
        <a:p>
          <a:endParaRPr lang="en-US"/>
        </a:p>
      </dgm:t>
    </dgm:pt>
    <dgm:pt modelId="{31C067DE-0920-7446-B1AB-643471AF98D8}" type="sibTrans" cxnId="{5151D32B-0948-3449-843B-1BB40290FF6D}">
      <dgm:prSet/>
      <dgm:spPr/>
      <dgm:t>
        <a:bodyPr/>
        <a:lstStyle/>
        <a:p>
          <a:endParaRPr lang="en-US"/>
        </a:p>
      </dgm:t>
    </dgm:pt>
    <dgm:pt modelId="{4BD7082C-2BA9-9941-9F0D-74C0C53CAD5B}">
      <dgm:prSet phldrT="[Text]"/>
      <dgm:spPr/>
      <dgm:t>
        <a:bodyPr/>
        <a:lstStyle/>
        <a:p>
          <a:r>
            <a:rPr lang="en-US" b="0" dirty="0" smtClean="0"/>
            <a:t>2008</a:t>
          </a:r>
          <a:endParaRPr lang="en-US" b="0" dirty="0"/>
        </a:p>
      </dgm:t>
    </dgm:pt>
    <dgm:pt modelId="{E2700A3A-D10D-1144-AC3C-F5C545D78941}" type="parTrans" cxnId="{F18D07A1-7941-DB46-8788-58AA11CA33CD}">
      <dgm:prSet/>
      <dgm:spPr/>
      <dgm:t>
        <a:bodyPr/>
        <a:lstStyle/>
        <a:p>
          <a:endParaRPr lang="en-US"/>
        </a:p>
      </dgm:t>
    </dgm:pt>
    <dgm:pt modelId="{3279F340-2C1A-3D4F-86C9-55A7305AFF14}" type="sibTrans" cxnId="{F18D07A1-7941-DB46-8788-58AA11CA33CD}">
      <dgm:prSet/>
      <dgm:spPr/>
      <dgm:t>
        <a:bodyPr/>
        <a:lstStyle/>
        <a:p>
          <a:endParaRPr lang="en-US"/>
        </a:p>
      </dgm:t>
    </dgm:pt>
    <dgm:pt modelId="{4FD9C509-5D6E-9443-8CFD-79C8736FA479}">
      <dgm:prSet phldrT="[Text]"/>
      <dgm:spPr/>
      <dgm:t>
        <a:bodyPr/>
        <a:lstStyle/>
        <a:p>
          <a:r>
            <a:rPr lang="en-US" b="1" dirty="0" smtClean="0"/>
            <a:t>2009</a:t>
          </a:r>
          <a:endParaRPr lang="en-US" b="1" dirty="0"/>
        </a:p>
      </dgm:t>
    </dgm:pt>
    <dgm:pt modelId="{2E19113E-D9D3-D446-8AB3-098092CCD66D}" type="parTrans" cxnId="{425973F0-CD4E-9644-98B9-96CDDEEAEA47}">
      <dgm:prSet/>
      <dgm:spPr/>
      <dgm:t>
        <a:bodyPr/>
        <a:lstStyle/>
        <a:p>
          <a:endParaRPr lang="en-US"/>
        </a:p>
      </dgm:t>
    </dgm:pt>
    <dgm:pt modelId="{E88C386B-289C-0646-BF9E-65B552EC7A2B}" type="sibTrans" cxnId="{425973F0-CD4E-9644-98B9-96CDDEEAEA47}">
      <dgm:prSet/>
      <dgm:spPr/>
      <dgm:t>
        <a:bodyPr/>
        <a:lstStyle/>
        <a:p>
          <a:endParaRPr lang="en-US"/>
        </a:p>
      </dgm:t>
    </dgm:pt>
    <dgm:pt modelId="{56DE1DF0-6E38-9346-9AEA-294C00A585CC}" type="pres">
      <dgm:prSet presAssocID="{D6843486-2B7E-244A-8973-9E9DD7CC07AE}" presName="Name0" presStyleCnt="0">
        <dgm:presLayoutVars>
          <dgm:dir/>
          <dgm:resizeHandles val="exact"/>
        </dgm:presLayoutVars>
      </dgm:prSet>
      <dgm:spPr/>
    </dgm:pt>
    <dgm:pt modelId="{DE38DEE9-9F2B-B846-A674-681018A4D0AB}" type="pres">
      <dgm:prSet presAssocID="{D6843486-2B7E-244A-8973-9E9DD7CC07AE}" presName="arrow" presStyleLbl="bgShp" presStyleIdx="0" presStyleCnt="1"/>
      <dgm:spPr/>
    </dgm:pt>
    <dgm:pt modelId="{78588A0D-36C6-F446-A2B4-DB2147605FC2}" type="pres">
      <dgm:prSet presAssocID="{D6843486-2B7E-244A-8973-9E9DD7CC07AE}" presName="points" presStyleCnt="0"/>
      <dgm:spPr/>
    </dgm:pt>
    <dgm:pt modelId="{641BA31D-0B50-AD4A-9F1D-E51B64F95B1F}" type="pres">
      <dgm:prSet presAssocID="{2EE65D43-240D-674E-AF8D-448728AB1D6D}" presName="compositeA" presStyleCnt="0"/>
      <dgm:spPr/>
    </dgm:pt>
    <dgm:pt modelId="{84AB803E-B2E4-5146-BAA6-CBED9CCB0380}" type="pres">
      <dgm:prSet presAssocID="{2EE65D43-240D-674E-AF8D-448728AB1D6D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C8526-6785-444A-AA4D-D656418E9EFE}" type="pres">
      <dgm:prSet presAssocID="{2EE65D43-240D-674E-AF8D-448728AB1D6D}" presName="circleA" presStyleLbl="node1" presStyleIdx="0" presStyleCnt="6"/>
      <dgm:spPr/>
    </dgm:pt>
    <dgm:pt modelId="{903271DF-B999-B649-9203-81BECA719B46}" type="pres">
      <dgm:prSet presAssocID="{2EE65D43-240D-674E-AF8D-448728AB1D6D}" presName="spaceA" presStyleCnt="0"/>
      <dgm:spPr/>
    </dgm:pt>
    <dgm:pt modelId="{43B9D112-BA1D-0E42-A218-F7390EE284D6}" type="pres">
      <dgm:prSet presAssocID="{41043508-71ED-F244-9A87-24BB4ED26943}" presName="space" presStyleCnt="0"/>
      <dgm:spPr/>
    </dgm:pt>
    <dgm:pt modelId="{406212AF-3A7A-0D40-98C5-9C3CB375C2FC}" type="pres">
      <dgm:prSet presAssocID="{7A29ADFE-6ECD-9D46-AF9B-C9271DAA9738}" presName="compositeB" presStyleCnt="0"/>
      <dgm:spPr/>
    </dgm:pt>
    <dgm:pt modelId="{B476A0D3-63F7-1444-9149-6091E8444B14}" type="pres">
      <dgm:prSet presAssocID="{7A29ADFE-6ECD-9D46-AF9B-C9271DAA9738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A0464-E433-9543-8491-C29884CCD22C}" type="pres">
      <dgm:prSet presAssocID="{7A29ADFE-6ECD-9D46-AF9B-C9271DAA9738}" presName="circleB" presStyleLbl="node1" presStyleIdx="1" presStyleCnt="6"/>
      <dgm:spPr/>
    </dgm:pt>
    <dgm:pt modelId="{000B2166-5122-1047-9723-055D71EE635A}" type="pres">
      <dgm:prSet presAssocID="{7A29ADFE-6ECD-9D46-AF9B-C9271DAA9738}" presName="spaceB" presStyleCnt="0"/>
      <dgm:spPr/>
    </dgm:pt>
    <dgm:pt modelId="{40D7A1C7-9270-EE4D-96A3-3DBE2E9754A1}" type="pres">
      <dgm:prSet presAssocID="{31C067DE-0920-7446-B1AB-643471AF98D8}" presName="space" presStyleCnt="0"/>
      <dgm:spPr/>
    </dgm:pt>
    <dgm:pt modelId="{EE37E81A-05E0-FD45-B531-618971EC964D}" type="pres">
      <dgm:prSet presAssocID="{4BD7082C-2BA9-9941-9F0D-74C0C53CAD5B}" presName="compositeA" presStyleCnt="0"/>
      <dgm:spPr/>
    </dgm:pt>
    <dgm:pt modelId="{B4B5827C-3769-BA49-BB1A-1B63CC86CDCB}" type="pres">
      <dgm:prSet presAssocID="{4BD7082C-2BA9-9941-9F0D-74C0C53CAD5B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D2053-BE83-BE40-9AFA-726384651932}" type="pres">
      <dgm:prSet presAssocID="{4BD7082C-2BA9-9941-9F0D-74C0C53CAD5B}" presName="circleA" presStyleLbl="node1" presStyleIdx="2" presStyleCnt="6"/>
      <dgm:spPr/>
    </dgm:pt>
    <dgm:pt modelId="{0503670A-EA6A-C840-B67E-454E19377F5D}" type="pres">
      <dgm:prSet presAssocID="{4BD7082C-2BA9-9941-9F0D-74C0C53CAD5B}" presName="spaceA" presStyleCnt="0"/>
      <dgm:spPr/>
    </dgm:pt>
    <dgm:pt modelId="{B3DAD89A-04D4-2E4D-B269-CF0D14C97DBA}" type="pres">
      <dgm:prSet presAssocID="{3279F340-2C1A-3D4F-86C9-55A7305AFF14}" presName="space" presStyleCnt="0"/>
      <dgm:spPr/>
    </dgm:pt>
    <dgm:pt modelId="{3E24CEF5-CD23-F147-9C6C-9ADFD0480D24}" type="pres">
      <dgm:prSet presAssocID="{4FD9C509-5D6E-9443-8CFD-79C8736FA479}" presName="compositeB" presStyleCnt="0"/>
      <dgm:spPr/>
    </dgm:pt>
    <dgm:pt modelId="{3DA519F7-4114-9F47-9EA6-D921533CF6BD}" type="pres">
      <dgm:prSet presAssocID="{4FD9C509-5D6E-9443-8CFD-79C8736FA479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91953-8A67-234D-9F17-27A1DC8DD3A8}" type="pres">
      <dgm:prSet presAssocID="{4FD9C509-5D6E-9443-8CFD-79C8736FA479}" presName="circleB" presStyleLbl="node1" presStyleIdx="3" presStyleCnt="6"/>
      <dgm:spPr/>
    </dgm:pt>
    <dgm:pt modelId="{F2945D95-A57A-C04F-B0C2-7BAD2142EAE9}" type="pres">
      <dgm:prSet presAssocID="{4FD9C509-5D6E-9443-8CFD-79C8736FA479}" presName="spaceB" presStyleCnt="0"/>
      <dgm:spPr/>
    </dgm:pt>
    <dgm:pt modelId="{69B32AA2-915C-ED41-B961-4A7AF41B4409}" type="pres">
      <dgm:prSet presAssocID="{E88C386B-289C-0646-BF9E-65B552EC7A2B}" presName="space" presStyleCnt="0"/>
      <dgm:spPr/>
    </dgm:pt>
    <dgm:pt modelId="{50DA53E7-7F9B-5648-B904-87B5FF05BEA7}" type="pres">
      <dgm:prSet presAssocID="{61018077-58A2-0849-A1C0-6543B4DD3AF8}" presName="compositeA" presStyleCnt="0"/>
      <dgm:spPr/>
    </dgm:pt>
    <dgm:pt modelId="{D4385EA5-92D4-894E-B950-5C31D3F6B66F}" type="pres">
      <dgm:prSet presAssocID="{61018077-58A2-0849-A1C0-6543B4DD3AF8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2166E-BF56-6D4B-B181-17D5353F0367}" type="pres">
      <dgm:prSet presAssocID="{61018077-58A2-0849-A1C0-6543B4DD3AF8}" presName="circleA" presStyleLbl="node1" presStyleIdx="4" presStyleCnt="6"/>
      <dgm:spPr/>
    </dgm:pt>
    <dgm:pt modelId="{BC014552-F78A-8944-9F87-53D8BE40DA11}" type="pres">
      <dgm:prSet presAssocID="{61018077-58A2-0849-A1C0-6543B4DD3AF8}" presName="spaceA" presStyleCnt="0"/>
      <dgm:spPr/>
    </dgm:pt>
    <dgm:pt modelId="{ABF8D613-3E09-B24C-B40F-F4EA153822C0}" type="pres">
      <dgm:prSet presAssocID="{406A427D-B43C-CA4F-937A-24E228B85958}" presName="space" presStyleCnt="0"/>
      <dgm:spPr/>
    </dgm:pt>
    <dgm:pt modelId="{D616F49B-0F47-CC4E-9069-D3A528CE481D}" type="pres">
      <dgm:prSet presAssocID="{752EE93E-642D-3A45-A899-E029394E0808}" presName="compositeB" presStyleCnt="0"/>
      <dgm:spPr/>
    </dgm:pt>
    <dgm:pt modelId="{586B7AF4-7843-B34B-997B-3CD04712020F}" type="pres">
      <dgm:prSet presAssocID="{752EE93E-642D-3A45-A899-E029394E0808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74D7C-CC27-0847-9234-03B67E4B0F2C}" type="pres">
      <dgm:prSet presAssocID="{752EE93E-642D-3A45-A899-E029394E0808}" presName="circleB" presStyleLbl="node1" presStyleIdx="5" presStyleCnt="6"/>
      <dgm:spPr/>
    </dgm:pt>
    <dgm:pt modelId="{C40445C9-248F-E04F-BF7E-D4931648E221}" type="pres">
      <dgm:prSet presAssocID="{752EE93E-642D-3A45-A899-E029394E0808}" presName="spaceB" presStyleCnt="0"/>
      <dgm:spPr/>
    </dgm:pt>
  </dgm:ptLst>
  <dgm:cxnLst>
    <dgm:cxn modelId="{548EA836-7A2C-DB47-BED7-1E56AD2EFD6F}" srcId="{D6843486-2B7E-244A-8973-9E9DD7CC07AE}" destId="{752EE93E-642D-3A45-A899-E029394E0808}" srcOrd="5" destOrd="0" parTransId="{CF7FB008-1A42-C14F-8FAB-082EB6792B60}" sibTransId="{459B9397-3D89-7A45-8E19-DCC7E009F8E9}"/>
    <dgm:cxn modelId="{FFBE22ED-DC11-8742-ACFC-A26A76727DBF}" type="presOf" srcId="{61018077-58A2-0849-A1C0-6543B4DD3AF8}" destId="{D4385EA5-92D4-894E-B950-5C31D3F6B66F}" srcOrd="0" destOrd="0" presId="urn:microsoft.com/office/officeart/2005/8/layout/hProcess11"/>
    <dgm:cxn modelId="{A0DF7C4B-6BEF-C44D-B182-D7A85C7F248B}" type="presOf" srcId="{7A29ADFE-6ECD-9D46-AF9B-C9271DAA9738}" destId="{B476A0D3-63F7-1444-9149-6091E8444B14}" srcOrd="0" destOrd="0" presId="urn:microsoft.com/office/officeart/2005/8/layout/hProcess11"/>
    <dgm:cxn modelId="{F18D07A1-7941-DB46-8788-58AA11CA33CD}" srcId="{D6843486-2B7E-244A-8973-9E9DD7CC07AE}" destId="{4BD7082C-2BA9-9941-9F0D-74C0C53CAD5B}" srcOrd="2" destOrd="0" parTransId="{E2700A3A-D10D-1144-AC3C-F5C545D78941}" sibTransId="{3279F340-2C1A-3D4F-86C9-55A7305AFF14}"/>
    <dgm:cxn modelId="{D2B4AF15-591B-6740-86DB-255C32E0D582}" srcId="{D6843486-2B7E-244A-8973-9E9DD7CC07AE}" destId="{61018077-58A2-0849-A1C0-6543B4DD3AF8}" srcOrd="4" destOrd="0" parTransId="{3ADAC21B-2973-374B-AB70-70DCAC04CC5A}" sibTransId="{406A427D-B43C-CA4F-937A-24E228B85958}"/>
    <dgm:cxn modelId="{AC94F74E-2BD1-DE4D-BC46-24365D2794B2}" type="presOf" srcId="{4BD7082C-2BA9-9941-9F0D-74C0C53CAD5B}" destId="{B4B5827C-3769-BA49-BB1A-1B63CC86CDCB}" srcOrd="0" destOrd="0" presId="urn:microsoft.com/office/officeart/2005/8/layout/hProcess11"/>
    <dgm:cxn modelId="{D4C9BE33-BCF7-B941-A610-C9A276284187}" srcId="{D6843486-2B7E-244A-8973-9E9DD7CC07AE}" destId="{2EE65D43-240D-674E-AF8D-448728AB1D6D}" srcOrd="0" destOrd="0" parTransId="{8FE5DEFE-4B87-F947-9DA5-B35FB2B8171F}" sibTransId="{41043508-71ED-F244-9A87-24BB4ED26943}"/>
    <dgm:cxn modelId="{7CBE3667-F6D7-BE42-B4E6-F585825F7D9C}" type="presOf" srcId="{2EE65D43-240D-674E-AF8D-448728AB1D6D}" destId="{84AB803E-B2E4-5146-BAA6-CBED9CCB0380}" srcOrd="0" destOrd="0" presId="urn:microsoft.com/office/officeart/2005/8/layout/hProcess11"/>
    <dgm:cxn modelId="{22B22CB6-74F0-9142-AB79-2F59E36DDFDF}" type="presOf" srcId="{D6843486-2B7E-244A-8973-9E9DD7CC07AE}" destId="{56DE1DF0-6E38-9346-9AEA-294C00A585CC}" srcOrd="0" destOrd="0" presId="urn:microsoft.com/office/officeart/2005/8/layout/hProcess11"/>
    <dgm:cxn modelId="{655FA0E9-8CDB-C74C-A0D8-D3AB866C16FC}" type="presOf" srcId="{4FD9C509-5D6E-9443-8CFD-79C8736FA479}" destId="{3DA519F7-4114-9F47-9EA6-D921533CF6BD}" srcOrd="0" destOrd="0" presId="urn:microsoft.com/office/officeart/2005/8/layout/hProcess11"/>
    <dgm:cxn modelId="{425973F0-CD4E-9644-98B9-96CDDEEAEA47}" srcId="{D6843486-2B7E-244A-8973-9E9DD7CC07AE}" destId="{4FD9C509-5D6E-9443-8CFD-79C8736FA479}" srcOrd="3" destOrd="0" parTransId="{2E19113E-D9D3-D446-8AB3-098092CCD66D}" sibTransId="{E88C386B-289C-0646-BF9E-65B552EC7A2B}"/>
    <dgm:cxn modelId="{D611F774-9FE9-254D-B80C-7256DA8D25EA}" type="presOf" srcId="{752EE93E-642D-3A45-A899-E029394E0808}" destId="{586B7AF4-7843-B34B-997B-3CD04712020F}" srcOrd="0" destOrd="0" presId="urn:microsoft.com/office/officeart/2005/8/layout/hProcess11"/>
    <dgm:cxn modelId="{5151D32B-0948-3449-843B-1BB40290FF6D}" srcId="{D6843486-2B7E-244A-8973-9E9DD7CC07AE}" destId="{7A29ADFE-6ECD-9D46-AF9B-C9271DAA9738}" srcOrd="1" destOrd="0" parTransId="{4054BB1D-01DC-E549-8B54-CCA48CB68F69}" sibTransId="{31C067DE-0920-7446-B1AB-643471AF98D8}"/>
    <dgm:cxn modelId="{DF48AB74-119F-4540-86CD-9BD32477F7B9}" type="presParOf" srcId="{56DE1DF0-6E38-9346-9AEA-294C00A585CC}" destId="{DE38DEE9-9F2B-B846-A674-681018A4D0AB}" srcOrd="0" destOrd="0" presId="urn:microsoft.com/office/officeart/2005/8/layout/hProcess11"/>
    <dgm:cxn modelId="{12C5C0CC-C29B-C041-ABEA-4AD167D69EBD}" type="presParOf" srcId="{56DE1DF0-6E38-9346-9AEA-294C00A585CC}" destId="{78588A0D-36C6-F446-A2B4-DB2147605FC2}" srcOrd="1" destOrd="0" presId="urn:microsoft.com/office/officeart/2005/8/layout/hProcess11"/>
    <dgm:cxn modelId="{CB4019BF-C8DD-9A48-8528-217D911A6B1D}" type="presParOf" srcId="{78588A0D-36C6-F446-A2B4-DB2147605FC2}" destId="{641BA31D-0B50-AD4A-9F1D-E51B64F95B1F}" srcOrd="0" destOrd="0" presId="urn:microsoft.com/office/officeart/2005/8/layout/hProcess11"/>
    <dgm:cxn modelId="{6DDAD76E-19E2-2A48-9622-CD53CA0FB1E0}" type="presParOf" srcId="{641BA31D-0B50-AD4A-9F1D-E51B64F95B1F}" destId="{84AB803E-B2E4-5146-BAA6-CBED9CCB0380}" srcOrd="0" destOrd="0" presId="urn:microsoft.com/office/officeart/2005/8/layout/hProcess11"/>
    <dgm:cxn modelId="{EFDB97A4-827E-9A48-938B-5C5981B2C288}" type="presParOf" srcId="{641BA31D-0B50-AD4A-9F1D-E51B64F95B1F}" destId="{535C8526-6785-444A-AA4D-D656418E9EFE}" srcOrd="1" destOrd="0" presId="urn:microsoft.com/office/officeart/2005/8/layout/hProcess11"/>
    <dgm:cxn modelId="{FA6E929D-3054-AD4D-91A0-789B518200FB}" type="presParOf" srcId="{641BA31D-0B50-AD4A-9F1D-E51B64F95B1F}" destId="{903271DF-B999-B649-9203-81BECA719B46}" srcOrd="2" destOrd="0" presId="urn:microsoft.com/office/officeart/2005/8/layout/hProcess11"/>
    <dgm:cxn modelId="{421AF1B1-BB21-1E47-924A-B01CBAA62500}" type="presParOf" srcId="{78588A0D-36C6-F446-A2B4-DB2147605FC2}" destId="{43B9D112-BA1D-0E42-A218-F7390EE284D6}" srcOrd="1" destOrd="0" presId="urn:microsoft.com/office/officeart/2005/8/layout/hProcess11"/>
    <dgm:cxn modelId="{1F57D531-84BF-F44C-B002-BC790A05656C}" type="presParOf" srcId="{78588A0D-36C6-F446-A2B4-DB2147605FC2}" destId="{406212AF-3A7A-0D40-98C5-9C3CB375C2FC}" srcOrd="2" destOrd="0" presId="urn:microsoft.com/office/officeart/2005/8/layout/hProcess11"/>
    <dgm:cxn modelId="{241358FA-56AF-5F4E-A01C-0706923BC55C}" type="presParOf" srcId="{406212AF-3A7A-0D40-98C5-9C3CB375C2FC}" destId="{B476A0D3-63F7-1444-9149-6091E8444B14}" srcOrd="0" destOrd="0" presId="urn:microsoft.com/office/officeart/2005/8/layout/hProcess11"/>
    <dgm:cxn modelId="{5061D2F3-F15C-3143-99C7-542B296FD737}" type="presParOf" srcId="{406212AF-3A7A-0D40-98C5-9C3CB375C2FC}" destId="{8EBA0464-E433-9543-8491-C29884CCD22C}" srcOrd="1" destOrd="0" presId="urn:microsoft.com/office/officeart/2005/8/layout/hProcess11"/>
    <dgm:cxn modelId="{A4F90D5B-A4E3-4B4D-B831-5D98469F3F1D}" type="presParOf" srcId="{406212AF-3A7A-0D40-98C5-9C3CB375C2FC}" destId="{000B2166-5122-1047-9723-055D71EE635A}" srcOrd="2" destOrd="0" presId="urn:microsoft.com/office/officeart/2005/8/layout/hProcess11"/>
    <dgm:cxn modelId="{9B4313D2-A6AE-A940-B770-E8A562D918FD}" type="presParOf" srcId="{78588A0D-36C6-F446-A2B4-DB2147605FC2}" destId="{40D7A1C7-9270-EE4D-96A3-3DBE2E9754A1}" srcOrd="3" destOrd="0" presId="urn:microsoft.com/office/officeart/2005/8/layout/hProcess11"/>
    <dgm:cxn modelId="{5FD2B9E1-10FF-2C4A-B3EF-C44B19111768}" type="presParOf" srcId="{78588A0D-36C6-F446-A2B4-DB2147605FC2}" destId="{EE37E81A-05E0-FD45-B531-618971EC964D}" srcOrd="4" destOrd="0" presId="urn:microsoft.com/office/officeart/2005/8/layout/hProcess11"/>
    <dgm:cxn modelId="{37FA57FE-CDA2-B84B-A5C0-EB2662A07186}" type="presParOf" srcId="{EE37E81A-05E0-FD45-B531-618971EC964D}" destId="{B4B5827C-3769-BA49-BB1A-1B63CC86CDCB}" srcOrd="0" destOrd="0" presId="urn:microsoft.com/office/officeart/2005/8/layout/hProcess11"/>
    <dgm:cxn modelId="{8DC01386-9354-504D-8DD3-35EE78CBFBE3}" type="presParOf" srcId="{EE37E81A-05E0-FD45-B531-618971EC964D}" destId="{F87D2053-BE83-BE40-9AFA-726384651932}" srcOrd="1" destOrd="0" presId="urn:microsoft.com/office/officeart/2005/8/layout/hProcess11"/>
    <dgm:cxn modelId="{FDDFACF5-F11F-5C43-919D-9D28E5E4D77F}" type="presParOf" srcId="{EE37E81A-05E0-FD45-B531-618971EC964D}" destId="{0503670A-EA6A-C840-B67E-454E19377F5D}" srcOrd="2" destOrd="0" presId="urn:microsoft.com/office/officeart/2005/8/layout/hProcess11"/>
    <dgm:cxn modelId="{46113E21-4D1B-3F4F-8B70-B972962D7DD8}" type="presParOf" srcId="{78588A0D-36C6-F446-A2B4-DB2147605FC2}" destId="{B3DAD89A-04D4-2E4D-B269-CF0D14C97DBA}" srcOrd="5" destOrd="0" presId="urn:microsoft.com/office/officeart/2005/8/layout/hProcess11"/>
    <dgm:cxn modelId="{659BD115-A34B-964B-9872-FC5DE2524284}" type="presParOf" srcId="{78588A0D-36C6-F446-A2B4-DB2147605FC2}" destId="{3E24CEF5-CD23-F147-9C6C-9ADFD0480D24}" srcOrd="6" destOrd="0" presId="urn:microsoft.com/office/officeart/2005/8/layout/hProcess11"/>
    <dgm:cxn modelId="{A36CB111-845C-3E41-B14B-EA81EF916046}" type="presParOf" srcId="{3E24CEF5-CD23-F147-9C6C-9ADFD0480D24}" destId="{3DA519F7-4114-9F47-9EA6-D921533CF6BD}" srcOrd="0" destOrd="0" presId="urn:microsoft.com/office/officeart/2005/8/layout/hProcess11"/>
    <dgm:cxn modelId="{0471B8DF-9F13-3F42-B91F-2C6E21EC4F4B}" type="presParOf" srcId="{3E24CEF5-CD23-F147-9C6C-9ADFD0480D24}" destId="{FD491953-8A67-234D-9F17-27A1DC8DD3A8}" srcOrd="1" destOrd="0" presId="urn:microsoft.com/office/officeart/2005/8/layout/hProcess11"/>
    <dgm:cxn modelId="{4513C94E-8511-8E42-B48D-C01DEEFABA35}" type="presParOf" srcId="{3E24CEF5-CD23-F147-9C6C-9ADFD0480D24}" destId="{F2945D95-A57A-C04F-B0C2-7BAD2142EAE9}" srcOrd="2" destOrd="0" presId="urn:microsoft.com/office/officeart/2005/8/layout/hProcess11"/>
    <dgm:cxn modelId="{E314525D-00AA-4842-9D49-9872CB10ED9C}" type="presParOf" srcId="{78588A0D-36C6-F446-A2B4-DB2147605FC2}" destId="{69B32AA2-915C-ED41-B961-4A7AF41B4409}" srcOrd="7" destOrd="0" presId="urn:microsoft.com/office/officeart/2005/8/layout/hProcess11"/>
    <dgm:cxn modelId="{F9795001-738D-2A49-8EC7-65B1113DBBEC}" type="presParOf" srcId="{78588A0D-36C6-F446-A2B4-DB2147605FC2}" destId="{50DA53E7-7F9B-5648-B904-87B5FF05BEA7}" srcOrd="8" destOrd="0" presId="urn:microsoft.com/office/officeart/2005/8/layout/hProcess11"/>
    <dgm:cxn modelId="{71C639E1-AE7D-BC4C-8928-052174F0172E}" type="presParOf" srcId="{50DA53E7-7F9B-5648-B904-87B5FF05BEA7}" destId="{D4385EA5-92D4-894E-B950-5C31D3F6B66F}" srcOrd="0" destOrd="0" presId="urn:microsoft.com/office/officeart/2005/8/layout/hProcess11"/>
    <dgm:cxn modelId="{DB39ADDA-5E37-3A43-BD37-4DD1BEF9CAED}" type="presParOf" srcId="{50DA53E7-7F9B-5648-B904-87B5FF05BEA7}" destId="{4072166E-BF56-6D4B-B181-17D5353F0367}" srcOrd="1" destOrd="0" presId="urn:microsoft.com/office/officeart/2005/8/layout/hProcess11"/>
    <dgm:cxn modelId="{1855748F-641E-A741-872D-C632E1EEA282}" type="presParOf" srcId="{50DA53E7-7F9B-5648-B904-87B5FF05BEA7}" destId="{BC014552-F78A-8944-9F87-53D8BE40DA11}" srcOrd="2" destOrd="0" presId="urn:microsoft.com/office/officeart/2005/8/layout/hProcess11"/>
    <dgm:cxn modelId="{0A5B247D-330C-1B43-A5D6-BFCC95A74B7B}" type="presParOf" srcId="{78588A0D-36C6-F446-A2B4-DB2147605FC2}" destId="{ABF8D613-3E09-B24C-B40F-F4EA153822C0}" srcOrd="9" destOrd="0" presId="urn:microsoft.com/office/officeart/2005/8/layout/hProcess11"/>
    <dgm:cxn modelId="{69304EBD-21E6-AA40-81AD-053CF1891CE6}" type="presParOf" srcId="{78588A0D-36C6-F446-A2B4-DB2147605FC2}" destId="{D616F49B-0F47-CC4E-9069-D3A528CE481D}" srcOrd="10" destOrd="0" presId="urn:microsoft.com/office/officeart/2005/8/layout/hProcess11"/>
    <dgm:cxn modelId="{A8EA7891-5B4D-5644-A714-2B0DFB4BCE31}" type="presParOf" srcId="{D616F49B-0F47-CC4E-9069-D3A528CE481D}" destId="{586B7AF4-7843-B34B-997B-3CD04712020F}" srcOrd="0" destOrd="0" presId="urn:microsoft.com/office/officeart/2005/8/layout/hProcess11"/>
    <dgm:cxn modelId="{40641448-EC29-1D4A-AAF7-7CDC986D8BAC}" type="presParOf" srcId="{D616F49B-0F47-CC4E-9069-D3A528CE481D}" destId="{96B74D7C-CC27-0847-9234-03B67E4B0F2C}" srcOrd="1" destOrd="0" presId="urn:microsoft.com/office/officeart/2005/8/layout/hProcess11"/>
    <dgm:cxn modelId="{D31F3793-AB1B-024C-A756-FADD53F1E61A}" type="presParOf" srcId="{D616F49B-0F47-CC4E-9069-D3A528CE481D}" destId="{C40445C9-248F-E04F-BF7E-D4931648E22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843486-2B7E-244A-8973-9E9DD7CC07AE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2EE65D43-240D-674E-AF8D-448728AB1D6D}">
      <dgm:prSet phldrT="[Text]"/>
      <dgm:spPr/>
      <dgm:t>
        <a:bodyPr/>
        <a:lstStyle/>
        <a:p>
          <a:r>
            <a:rPr lang="en-US" dirty="0" smtClean="0"/>
            <a:t>2004</a:t>
          </a:r>
          <a:endParaRPr lang="en-US" dirty="0"/>
        </a:p>
      </dgm:t>
    </dgm:pt>
    <dgm:pt modelId="{8FE5DEFE-4B87-F947-9DA5-B35FB2B8171F}" type="parTrans" cxnId="{D4C9BE33-BCF7-B941-A610-C9A276284187}">
      <dgm:prSet/>
      <dgm:spPr/>
      <dgm:t>
        <a:bodyPr/>
        <a:lstStyle/>
        <a:p>
          <a:endParaRPr lang="en-US"/>
        </a:p>
      </dgm:t>
    </dgm:pt>
    <dgm:pt modelId="{41043508-71ED-F244-9A87-24BB4ED26943}" type="sibTrans" cxnId="{D4C9BE33-BCF7-B941-A610-C9A276284187}">
      <dgm:prSet/>
      <dgm:spPr/>
      <dgm:t>
        <a:bodyPr/>
        <a:lstStyle/>
        <a:p>
          <a:endParaRPr lang="en-US"/>
        </a:p>
      </dgm:t>
    </dgm:pt>
    <dgm:pt modelId="{61018077-58A2-0849-A1C0-6543B4DD3AF8}">
      <dgm:prSet phldrT="[Text]"/>
      <dgm:spPr/>
      <dgm:t>
        <a:bodyPr/>
        <a:lstStyle/>
        <a:p>
          <a:r>
            <a:rPr lang="en-US" b="1" dirty="0" smtClean="0"/>
            <a:t>2010</a:t>
          </a:r>
          <a:endParaRPr lang="en-US" b="1" dirty="0"/>
        </a:p>
      </dgm:t>
    </dgm:pt>
    <dgm:pt modelId="{3ADAC21B-2973-374B-AB70-70DCAC04CC5A}" type="parTrans" cxnId="{D2B4AF15-591B-6740-86DB-255C32E0D582}">
      <dgm:prSet/>
      <dgm:spPr/>
      <dgm:t>
        <a:bodyPr/>
        <a:lstStyle/>
        <a:p>
          <a:endParaRPr lang="en-US"/>
        </a:p>
      </dgm:t>
    </dgm:pt>
    <dgm:pt modelId="{406A427D-B43C-CA4F-937A-24E228B85958}" type="sibTrans" cxnId="{D2B4AF15-591B-6740-86DB-255C32E0D582}">
      <dgm:prSet/>
      <dgm:spPr/>
      <dgm:t>
        <a:bodyPr/>
        <a:lstStyle/>
        <a:p>
          <a:endParaRPr lang="en-US"/>
        </a:p>
      </dgm:t>
    </dgm:pt>
    <dgm:pt modelId="{752EE93E-642D-3A45-A899-E029394E0808}">
      <dgm:prSet phldrT="[Text]"/>
      <dgm:spPr/>
      <dgm:t>
        <a:bodyPr/>
        <a:lstStyle/>
        <a:p>
          <a:endParaRPr lang="en-US" dirty="0"/>
        </a:p>
      </dgm:t>
    </dgm:pt>
    <dgm:pt modelId="{CF7FB008-1A42-C14F-8FAB-082EB6792B60}" type="parTrans" cxnId="{548EA836-7A2C-DB47-BED7-1E56AD2EFD6F}">
      <dgm:prSet/>
      <dgm:spPr/>
      <dgm:t>
        <a:bodyPr/>
        <a:lstStyle/>
        <a:p>
          <a:endParaRPr lang="en-US"/>
        </a:p>
      </dgm:t>
    </dgm:pt>
    <dgm:pt modelId="{459B9397-3D89-7A45-8E19-DCC7E009F8E9}" type="sibTrans" cxnId="{548EA836-7A2C-DB47-BED7-1E56AD2EFD6F}">
      <dgm:prSet/>
      <dgm:spPr/>
      <dgm:t>
        <a:bodyPr/>
        <a:lstStyle/>
        <a:p>
          <a:endParaRPr lang="en-US"/>
        </a:p>
      </dgm:t>
    </dgm:pt>
    <dgm:pt modelId="{7A29ADFE-6ECD-9D46-AF9B-C9271DAA9738}">
      <dgm:prSet phldrT="[Text]"/>
      <dgm:spPr/>
      <dgm:t>
        <a:bodyPr/>
        <a:lstStyle/>
        <a:p>
          <a:r>
            <a:rPr lang="en-US" dirty="0" smtClean="0"/>
            <a:t>2007</a:t>
          </a:r>
          <a:endParaRPr lang="en-US" dirty="0"/>
        </a:p>
      </dgm:t>
    </dgm:pt>
    <dgm:pt modelId="{4054BB1D-01DC-E549-8B54-CCA48CB68F69}" type="parTrans" cxnId="{5151D32B-0948-3449-843B-1BB40290FF6D}">
      <dgm:prSet/>
      <dgm:spPr/>
      <dgm:t>
        <a:bodyPr/>
        <a:lstStyle/>
        <a:p>
          <a:endParaRPr lang="en-US"/>
        </a:p>
      </dgm:t>
    </dgm:pt>
    <dgm:pt modelId="{31C067DE-0920-7446-B1AB-643471AF98D8}" type="sibTrans" cxnId="{5151D32B-0948-3449-843B-1BB40290FF6D}">
      <dgm:prSet/>
      <dgm:spPr/>
      <dgm:t>
        <a:bodyPr/>
        <a:lstStyle/>
        <a:p>
          <a:endParaRPr lang="en-US"/>
        </a:p>
      </dgm:t>
    </dgm:pt>
    <dgm:pt modelId="{4BD7082C-2BA9-9941-9F0D-74C0C53CAD5B}">
      <dgm:prSet phldrT="[Text]"/>
      <dgm:spPr/>
      <dgm:t>
        <a:bodyPr/>
        <a:lstStyle/>
        <a:p>
          <a:r>
            <a:rPr lang="en-US" b="0" dirty="0" smtClean="0"/>
            <a:t>2008</a:t>
          </a:r>
          <a:endParaRPr lang="en-US" b="0" dirty="0"/>
        </a:p>
      </dgm:t>
    </dgm:pt>
    <dgm:pt modelId="{E2700A3A-D10D-1144-AC3C-F5C545D78941}" type="parTrans" cxnId="{F18D07A1-7941-DB46-8788-58AA11CA33CD}">
      <dgm:prSet/>
      <dgm:spPr/>
      <dgm:t>
        <a:bodyPr/>
        <a:lstStyle/>
        <a:p>
          <a:endParaRPr lang="en-US"/>
        </a:p>
      </dgm:t>
    </dgm:pt>
    <dgm:pt modelId="{3279F340-2C1A-3D4F-86C9-55A7305AFF14}" type="sibTrans" cxnId="{F18D07A1-7941-DB46-8788-58AA11CA33CD}">
      <dgm:prSet/>
      <dgm:spPr/>
      <dgm:t>
        <a:bodyPr/>
        <a:lstStyle/>
        <a:p>
          <a:endParaRPr lang="en-US"/>
        </a:p>
      </dgm:t>
    </dgm:pt>
    <dgm:pt modelId="{4FD9C509-5D6E-9443-8CFD-79C8736FA479}">
      <dgm:prSet phldrT="[Text]"/>
      <dgm:spPr/>
      <dgm:t>
        <a:bodyPr/>
        <a:lstStyle/>
        <a:p>
          <a:r>
            <a:rPr lang="en-US" b="0" dirty="0" smtClean="0"/>
            <a:t>2009</a:t>
          </a:r>
          <a:endParaRPr lang="en-US" b="0" dirty="0"/>
        </a:p>
      </dgm:t>
    </dgm:pt>
    <dgm:pt modelId="{2E19113E-D9D3-D446-8AB3-098092CCD66D}" type="parTrans" cxnId="{425973F0-CD4E-9644-98B9-96CDDEEAEA47}">
      <dgm:prSet/>
      <dgm:spPr/>
      <dgm:t>
        <a:bodyPr/>
        <a:lstStyle/>
        <a:p>
          <a:endParaRPr lang="en-US"/>
        </a:p>
      </dgm:t>
    </dgm:pt>
    <dgm:pt modelId="{E88C386B-289C-0646-BF9E-65B552EC7A2B}" type="sibTrans" cxnId="{425973F0-CD4E-9644-98B9-96CDDEEAEA47}">
      <dgm:prSet/>
      <dgm:spPr/>
      <dgm:t>
        <a:bodyPr/>
        <a:lstStyle/>
        <a:p>
          <a:endParaRPr lang="en-US"/>
        </a:p>
      </dgm:t>
    </dgm:pt>
    <dgm:pt modelId="{56DE1DF0-6E38-9346-9AEA-294C00A585CC}" type="pres">
      <dgm:prSet presAssocID="{D6843486-2B7E-244A-8973-9E9DD7CC07AE}" presName="Name0" presStyleCnt="0">
        <dgm:presLayoutVars>
          <dgm:dir/>
          <dgm:resizeHandles val="exact"/>
        </dgm:presLayoutVars>
      </dgm:prSet>
      <dgm:spPr/>
    </dgm:pt>
    <dgm:pt modelId="{DE38DEE9-9F2B-B846-A674-681018A4D0AB}" type="pres">
      <dgm:prSet presAssocID="{D6843486-2B7E-244A-8973-9E9DD7CC07AE}" presName="arrow" presStyleLbl="bgShp" presStyleIdx="0" presStyleCnt="1"/>
      <dgm:spPr/>
    </dgm:pt>
    <dgm:pt modelId="{78588A0D-36C6-F446-A2B4-DB2147605FC2}" type="pres">
      <dgm:prSet presAssocID="{D6843486-2B7E-244A-8973-9E9DD7CC07AE}" presName="points" presStyleCnt="0"/>
      <dgm:spPr/>
    </dgm:pt>
    <dgm:pt modelId="{641BA31D-0B50-AD4A-9F1D-E51B64F95B1F}" type="pres">
      <dgm:prSet presAssocID="{2EE65D43-240D-674E-AF8D-448728AB1D6D}" presName="compositeA" presStyleCnt="0"/>
      <dgm:spPr/>
    </dgm:pt>
    <dgm:pt modelId="{84AB803E-B2E4-5146-BAA6-CBED9CCB0380}" type="pres">
      <dgm:prSet presAssocID="{2EE65D43-240D-674E-AF8D-448728AB1D6D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C8526-6785-444A-AA4D-D656418E9EFE}" type="pres">
      <dgm:prSet presAssocID="{2EE65D43-240D-674E-AF8D-448728AB1D6D}" presName="circleA" presStyleLbl="node1" presStyleIdx="0" presStyleCnt="6"/>
      <dgm:spPr/>
    </dgm:pt>
    <dgm:pt modelId="{903271DF-B999-B649-9203-81BECA719B46}" type="pres">
      <dgm:prSet presAssocID="{2EE65D43-240D-674E-AF8D-448728AB1D6D}" presName="spaceA" presStyleCnt="0"/>
      <dgm:spPr/>
    </dgm:pt>
    <dgm:pt modelId="{43B9D112-BA1D-0E42-A218-F7390EE284D6}" type="pres">
      <dgm:prSet presAssocID="{41043508-71ED-F244-9A87-24BB4ED26943}" presName="space" presStyleCnt="0"/>
      <dgm:spPr/>
    </dgm:pt>
    <dgm:pt modelId="{406212AF-3A7A-0D40-98C5-9C3CB375C2FC}" type="pres">
      <dgm:prSet presAssocID="{7A29ADFE-6ECD-9D46-AF9B-C9271DAA9738}" presName="compositeB" presStyleCnt="0"/>
      <dgm:spPr/>
    </dgm:pt>
    <dgm:pt modelId="{B476A0D3-63F7-1444-9149-6091E8444B14}" type="pres">
      <dgm:prSet presAssocID="{7A29ADFE-6ECD-9D46-AF9B-C9271DAA9738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A0464-E433-9543-8491-C29884CCD22C}" type="pres">
      <dgm:prSet presAssocID="{7A29ADFE-6ECD-9D46-AF9B-C9271DAA9738}" presName="circleB" presStyleLbl="node1" presStyleIdx="1" presStyleCnt="6"/>
      <dgm:spPr/>
    </dgm:pt>
    <dgm:pt modelId="{000B2166-5122-1047-9723-055D71EE635A}" type="pres">
      <dgm:prSet presAssocID="{7A29ADFE-6ECD-9D46-AF9B-C9271DAA9738}" presName="spaceB" presStyleCnt="0"/>
      <dgm:spPr/>
    </dgm:pt>
    <dgm:pt modelId="{40D7A1C7-9270-EE4D-96A3-3DBE2E9754A1}" type="pres">
      <dgm:prSet presAssocID="{31C067DE-0920-7446-B1AB-643471AF98D8}" presName="space" presStyleCnt="0"/>
      <dgm:spPr/>
    </dgm:pt>
    <dgm:pt modelId="{EE37E81A-05E0-FD45-B531-618971EC964D}" type="pres">
      <dgm:prSet presAssocID="{4BD7082C-2BA9-9941-9F0D-74C0C53CAD5B}" presName="compositeA" presStyleCnt="0"/>
      <dgm:spPr/>
    </dgm:pt>
    <dgm:pt modelId="{B4B5827C-3769-BA49-BB1A-1B63CC86CDCB}" type="pres">
      <dgm:prSet presAssocID="{4BD7082C-2BA9-9941-9F0D-74C0C53CAD5B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D2053-BE83-BE40-9AFA-726384651932}" type="pres">
      <dgm:prSet presAssocID="{4BD7082C-2BA9-9941-9F0D-74C0C53CAD5B}" presName="circleA" presStyleLbl="node1" presStyleIdx="2" presStyleCnt="6"/>
      <dgm:spPr/>
    </dgm:pt>
    <dgm:pt modelId="{0503670A-EA6A-C840-B67E-454E19377F5D}" type="pres">
      <dgm:prSet presAssocID="{4BD7082C-2BA9-9941-9F0D-74C0C53CAD5B}" presName="spaceA" presStyleCnt="0"/>
      <dgm:spPr/>
    </dgm:pt>
    <dgm:pt modelId="{B3DAD89A-04D4-2E4D-B269-CF0D14C97DBA}" type="pres">
      <dgm:prSet presAssocID="{3279F340-2C1A-3D4F-86C9-55A7305AFF14}" presName="space" presStyleCnt="0"/>
      <dgm:spPr/>
    </dgm:pt>
    <dgm:pt modelId="{3E24CEF5-CD23-F147-9C6C-9ADFD0480D24}" type="pres">
      <dgm:prSet presAssocID="{4FD9C509-5D6E-9443-8CFD-79C8736FA479}" presName="compositeB" presStyleCnt="0"/>
      <dgm:spPr/>
    </dgm:pt>
    <dgm:pt modelId="{3DA519F7-4114-9F47-9EA6-D921533CF6BD}" type="pres">
      <dgm:prSet presAssocID="{4FD9C509-5D6E-9443-8CFD-79C8736FA479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91953-8A67-234D-9F17-27A1DC8DD3A8}" type="pres">
      <dgm:prSet presAssocID="{4FD9C509-5D6E-9443-8CFD-79C8736FA479}" presName="circleB" presStyleLbl="node1" presStyleIdx="3" presStyleCnt="6"/>
      <dgm:spPr/>
    </dgm:pt>
    <dgm:pt modelId="{F2945D95-A57A-C04F-B0C2-7BAD2142EAE9}" type="pres">
      <dgm:prSet presAssocID="{4FD9C509-5D6E-9443-8CFD-79C8736FA479}" presName="spaceB" presStyleCnt="0"/>
      <dgm:spPr/>
    </dgm:pt>
    <dgm:pt modelId="{69B32AA2-915C-ED41-B961-4A7AF41B4409}" type="pres">
      <dgm:prSet presAssocID="{E88C386B-289C-0646-BF9E-65B552EC7A2B}" presName="space" presStyleCnt="0"/>
      <dgm:spPr/>
    </dgm:pt>
    <dgm:pt modelId="{50DA53E7-7F9B-5648-B904-87B5FF05BEA7}" type="pres">
      <dgm:prSet presAssocID="{61018077-58A2-0849-A1C0-6543B4DD3AF8}" presName="compositeA" presStyleCnt="0"/>
      <dgm:spPr/>
    </dgm:pt>
    <dgm:pt modelId="{D4385EA5-92D4-894E-B950-5C31D3F6B66F}" type="pres">
      <dgm:prSet presAssocID="{61018077-58A2-0849-A1C0-6543B4DD3AF8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2166E-BF56-6D4B-B181-17D5353F0367}" type="pres">
      <dgm:prSet presAssocID="{61018077-58A2-0849-A1C0-6543B4DD3AF8}" presName="circleA" presStyleLbl="node1" presStyleIdx="4" presStyleCnt="6"/>
      <dgm:spPr/>
    </dgm:pt>
    <dgm:pt modelId="{BC014552-F78A-8944-9F87-53D8BE40DA11}" type="pres">
      <dgm:prSet presAssocID="{61018077-58A2-0849-A1C0-6543B4DD3AF8}" presName="spaceA" presStyleCnt="0"/>
      <dgm:spPr/>
    </dgm:pt>
    <dgm:pt modelId="{ABF8D613-3E09-B24C-B40F-F4EA153822C0}" type="pres">
      <dgm:prSet presAssocID="{406A427D-B43C-CA4F-937A-24E228B85958}" presName="space" presStyleCnt="0"/>
      <dgm:spPr/>
    </dgm:pt>
    <dgm:pt modelId="{D616F49B-0F47-CC4E-9069-D3A528CE481D}" type="pres">
      <dgm:prSet presAssocID="{752EE93E-642D-3A45-A899-E029394E0808}" presName="compositeB" presStyleCnt="0"/>
      <dgm:spPr/>
    </dgm:pt>
    <dgm:pt modelId="{586B7AF4-7843-B34B-997B-3CD04712020F}" type="pres">
      <dgm:prSet presAssocID="{752EE93E-642D-3A45-A899-E029394E0808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74D7C-CC27-0847-9234-03B67E4B0F2C}" type="pres">
      <dgm:prSet presAssocID="{752EE93E-642D-3A45-A899-E029394E0808}" presName="circleB" presStyleLbl="node1" presStyleIdx="5" presStyleCnt="6"/>
      <dgm:spPr/>
    </dgm:pt>
    <dgm:pt modelId="{C40445C9-248F-E04F-BF7E-D4931648E221}" type="pres">
      <dgm:prSet presAssocID="{752EE93E-642D-3A45-A899-E029394E0808}" presName="spaceB" presStyleCnt="0"/>
      <dgm:spPr/>
    </dgm:pt>
  </dgm:ptLst>
  <dgm:cxnLst>
    <dgm:cxn modelId="{3088B1C9-6AC6-5D41-ACBD-16A6D626A4F0}" type="presOf" srcId="{D6843486-2B7E-244A-8973-9E9DD7CC07AE}" destId="{56DE1DF0-6E38-9346-9AEA-294C00A585CC}" srcOrd="0" destOrd="0" presId="urn:microsoft.com/office/officeart/2005/8/layout/hProcess11"/>
    <dgm:cxn modelId="{5151D32B-0948-3449-843B-1BB40290FF6D}" srcId="{D6843486-2B7E-244A-8973-9E9DD7CC07AE}" destId="{7A29ADFE-6ECD-9D46-AF9B-C9271DAA9738}" srcOrd="1" destOrd="0" parTransId="{4054BB1D-01DC-E549-8B54-CCA48CB68F69}" sibTransId="{31C067DE-0920-7446-B1AB-643471AF98D8}"/>
    <dgm:cxn modelId="{548EA836-7A2C-DB47-BED7-1E56AD2EFD6F}" srcId="{D6843486-2B7E-244A-8973-9E9DD7CC07AE}" destId="{752EE93E-642D-3A45-A899-E029394E0808}" srcOrd="5" destOrd="0" parTransId="{CF7FB008-1A42-C14F-8FAB-082EB6792B60}" sibTransId="{459B9397-3D89-7A45-8E19-DCC7E009F8E9}"/>
    <dgm:cxn modelId="{92F38580-D7D6-A743-A9B1-868FDC6A0A7D}" type="presOf" srcId="{2EE65D43-240D-674E-AF8D-448728AB1D6D}" destId="{84AB803E-B2E4-5146-BAA6-CBED9CCB0380}" srcOrd="0" destOrd="0" presId="urn:microsoft.com/office/officeart/2005/8/layout/hProcess11"/>
    <dgm:cxn modelId="{DB230319-F55A-F147-9257-B2C44AEE3592}" type="presOf" srcId="{752EE93E-642D-3A45-A899-E029394E0808}" destId="{586B7AF4-7843-B34B-997B-3CD04712020F}" srcOrd="0" destOrd="0" presId="urn:microsoft.com/office/officeart/2005/8/layout/hProcess11"/>
    <dgm:cxn modelId="{D4C9BE33-BCF7-B941-A610-C9A276284187}" srcId="{D6843486-2B7E-244A-8973-9E9DD7CC07AE}" destId="{2EE65D43-240D-674E-AF8D-448728AB1D6D}" srcOrd="0" destOrd="0" parTransId="{8FE5DEFE-4B87-F947-9DA5-B35FB2B8171F}" sibTransId="{41043508-71ED-F244-9A87-24BB4ED26943}"/>
    <dgm:cxn modelId="{F18D07A1-7941-DB46-8788-58AA11CA33CD}" srcId="{D6843486-2B7E-244A-8973-9E9DD7CC07AE}" destId="{4BD7082C-2BA9-9941-9F0D-74C0C53CAD5B}" srcOrd="2" destOrd="0" parTransId="{E2700A3A-D10D-1144-AC3C-F5C545D78941}" sibTransId="{3279F340-2C1A-3D4F-86C9-55A7305AFF14}"/>
    <dgm:cxn modelId="{1BBBCE54-E26B-0841-AFDF-27E1D237F86B}" type="presOf" srcId="{61018077-58A2-0849-A1C0-6543B4DD3AF8}" destId="{D4385EA5-92D4-894E-B950-5C31D3F6B66F}" srcOrd="0" destOrd="0" presId="urn:microsoft.com/office/officeart/2005/8/layout/hProcess11"/>
    <dgm:cxn modelId="{5D39A8A4-3978-E142-B1D6-D704DA7824EC}" type="presOf" srcId="{7A29ADFE-6ECD-9D46-AF9B-C9271DAA9738}" destId="{B476A0D3-63F7-1444-9149-6091E8444B14}" srcOrd="0" destOrd="0" presId="urn:microsoft.com/office/officeart/2005/8/layout/hProcess11"/>
    <dgm:cxn modelId="{D2B4AF15-591B-6740-86DB-255C32E0D582}" srcId="{D6843486-2B7E-244A-8973-9E9DD7CC07AE}" destId="{61018077-58A2-0849-A1C0-6543B4DD3AF8}" srcOrd="4" destOrd="0" parTransId="{3ADAC21B-2973-374B-AB70-70DCAC04CC5A}" sibTransId="{406A427D-B43C-CA4F-937A-24E228B85958}"/>
    <dgm:cxn modelId="{425973F0-CD4E-9644-98B9-96CDDEEAEA47}" srcId="{D6843486-2B7E-244A-8973-9E9DD7CC07AE}" destId="{4FD9C509-5D6E-9443-8CFD-79C8736FA479}" srcOrd="3" destOrd="0" parTransId="{2E19113E-D9D3-D446-8AB3-098092CCD66D}" sibTransId="{E88C386B-289C-0646-BF9E-65B552EC7A2B}"/>
    <dgm:cxn modelId="{F932C9A8-38BC-DF41-85C9-C9E5192DEE11}" type="presOf" srcId="{4BD7082C-2BA9-9941-9F0D-74C0C53CAD5B}" destId="{B4B5827C-3769-BA49-BB1A-1B63CC86CDCB}" srcOrd="0" destOrd="0" presId="urn:microsoft.com/office/officeart/2005/8/layout/hProcess11"/>
    <dgm:cxn modelId="{7A77B78B-730B-2947-BB11-62D33D991472}" type="presOf" srcId="{4FD9C509-5D6E-9443-8CFD-79C8736FA479}" destId="{3DA519F7-4114-9F47-9EA6-D921533CF6BD}" srcOrd="0" destOrd="0" presId="urn:microsoft.com/office/officeart/2005/8/layout/hProcess11"/>
    <dgm:cxn modelId="{F7695D1E-FF62-EC42-B988-9D552C7B3A9C}" type="presParOf" srcId="{56DE1DF0-6E38-9346-9AEA-294C00A585CC}" destId="{DE38DEE9-9F2B-B846-A674-681018A4D0AB}" srcOrd="0" destOrd="0" presId="urn:microsoft.com/office/officeart/2005/8/layout/hProcess11"/>
    <dgm:cxn modelId="{D502B622-8DE3-294C-A76A-D10E7A35E363}" type="presParOf" srcId="{56DE1DF0-6E38-9346-9AEA-294C00A585CC}" destId="{78588A0D-36C6-F446-A2B4-DB2147605FC2}" srcOrd="1" destOrd="0" presId="urn:microsoft.com/office/officeart/2005/8/layout/hProcess11"/>
    <dgm:cxn modelId="{5532050C-8865-934F-9BB8-FECE4A243F86}" type="presParOf" srcId="{78588A0D-36C6-F446-A2B4-DB2147605FC2}" destId="{641BA31D-0B50-AD4A-9F1D-E51B64F95B1F}" srcOrd="0" destOrd="0" presId="urn:microsoft.com/office/officeart/2005/8/layout/hProcess11"/>
    <dgm:cxn modelId="{627154BA-927D-9F45-9EBD-033E884C4042}" type="presParOf" srcId="{641BA31D-0B50-AD4A-9F1D-E51B64F95B1F}" destId="{84AB803E-B2E4-5146-BAA6-CBED9CCB0380}" srcOrd="0" destOrd="0" presId="urn:microsoft.com/office/officeart/2005/8/layout/hProcess11"/>
    <dgm:cxn modelId="{403F4D08-E3D6-4741-B5DA-AD8B439746ED}" type="presParOf" srcId="{641BA31D-0B50-AD4A-9F1D-E51B64F95B1F}" destId="{535C8526-6785-444A-AA4D-D656418E9EFE}" srcOrd="1" destOrd="0" presId="urn:microsoft.com/office/officeart/2005/8/layout/hProcess11"/>
    <dgm:cxn modelId="{F4E22643-7921-884C-A614-E2A96403657C}" type="presParOf" srcId="{641BA31D-0B50-AD4A-9F1D-E51B64F95B1F}" destId="{903271DF-B999-B649-9203-81BECA719B46}" srcOrd="2" destOrd="0" presId="urn:microsoft.com/office/officeart/2005/8/layout/hProcess11"/>
    <dgm:cxn modelId="{06DAAFF2-A2DE-7246-9DD6-88F6CCE1B6E8}" type="presParOf" srcId="{78588A0D-36C6-F446-A2B4-DB2147605FC2}" destId="{43B9D112-BA1D-0E42-A218-F7390EE284D6}" srcOrd="1" destOrd="0" presId="urn:microsoft.com/office/officeart/2005/8/layout/hProcess11"/>
    <dgm:cxn modelId="{4C028762-0B06-A948-943F-183BB26D2C6D}" type="presParOf" srcId="{78588A0D-36C6-F446-A2B4-DB2147605FC2}" destId="{406212AF-3A7A-0D40-98C5-9C3CB375C2FC}" srcOrd="2" destOrd="0" presId="urn:microsoft.com/office/officeart/2005/8/layout/hProcess11"/>
    <dgm:cxn modelId="{5B1D773F-285A-054C-B5FE-A7BD37800852}" type="presParOf" srcId="{406212AF-3A7A-0D40-98C5-9C3CB375C2FC}" destId="{B476A0D3-63F7-1444-9149-6091E8444B14}" srcOrd="0" destOrd="0" presId="urn:microsoft.com/office/officeart/2005/8/layout/hProcess11"/>
    <dgm:cxn modelId="{CA110D8E-3671-F24F-A7EF-072A956D3447}" type="presParOf" srcId="{406212AF-3A7A-0D40-98C5-9C3CB375C2FC}" destId="{8EBA0464-E433-9543-8491-C29884CCD22C}" srcOrd="1" destOrd="0" presId="urn:microsoft.com/office/officeart/2005/8/layout/hProcess11"/>
    <dgm:cxn modelId="{4D1C18B3-4B7B-CB40-AE53-F78BF39EC1B1}" type="presParOf" srcId="{406212AF-3A7A-0D40-98C5-9C3CB375C2FC}" destId="{000B2166-5122-1047-9723-055D71EE635A}" srcOrd="2" destOrd="0" presId="urn:microsoft.com/office/officeart/2005/8/layout/hProcess11"/>
    <dgm:cxn modelId="{3452A6A7-1830-784B-9CD8-A955B89B9B6B}" type="presParOf" srcId="{78588A0D-36C6-F446-A2B4-DB2147605FC2}" destId="{40D7A1C7-9270-EE4D-96A3-3DBE2E9754A1}" srcOrd="3" destOrd="0" presId="urn:microsoft.com/office/officeart/2005/8/layout/hProcess11"/>
    <dgm:cxn modelId="{96DF39ED-3D48-884F-B639-F406F4EE42E4}" type="presParOf" srcId="{78588A0D-36C6-F446-A2B4-DB2147605FC2}" destId="{EE37E81A-05E0-FD45-B531-618971EC964D}" srcOrd="4" destOrd="0" presId="urn:microsoft.com/office/officeart/2005/8/layout/hProcess11"/>
    <dgm:cxn modelId="{8CA85D6B-F7B8-304A-9547-0EC3ABBAC8B3}" type="presParOf" srcId="{EE37E81A-05E0-FD45-B531-618971EC964D}" destId="{B4B5827C-3769-BA49-BB1A-1B63CC86CDCB}" srcOrd="0" destOrd="0" presId="urn:microsoft.com/office/officeart/2005/8/layout/hProcess11"/>
    <dgm:cxn modelId="{F23A193D-C999-1E45-B848-86CB137AF578}" type="presParOf" srcId="{EE37E81A-05E0-FD45-B531-618971EC964D}" destId="{F87D2053-BE83-BE40-9AFA-726384651932}" srcOrd="1" destOrd="0" presId="urn:microsoft.com/office/officeart/2005/8/layout/hProcess11"/>
    <dgm:cxn modelId="{ACC7A31B-59B0-4844-B810-F327B892864E}" type="presParOf" srcId="{EE37E81A-05E0-FD45-B531-618971EC964D}" destId="{0503670A-EA6A-C840-B67E-454E19377F5D}" srcOrd="2" destOrd="0" presId="urn:microsoft.com/office/officeart/2005/8/layout/hProcess11"/>
    <dgm:cxn modelId="{558821C1-D026-5649-9F66-EE5561DCAF4A}" type="presParOf" srcId="{78588A0D-36C6-F446-A2B4-DB2147605FC2}" destId="{B3DAD89A-04D4-2E4D-B269-CF0D14C97DBA}" srcOrd="5" destOrd="0" presId="urn:microsoft.com/office/officeart/2005/8/layout/hProcess11"/>
    <dgm:cxn modelId="{44237EE7-5219-F743-9B0B-ACD3898D5E6A}" type="presParOf" srcId="{78588A0D-36C6-F446-A2B4-DB2147605FC2}" destId="{3E24CEF5-CD23-F147-9C6C-9ADFD0480D24}" srcOrd="6" destOrd="0" presId="urn:microsoft.com/office/officeart/2005/8/layout/hProcess11"/>
    <dgm:cxn modelId="{2BC550C4-4AE0-344F-8889-D3AC20DE9124}" type="presParOf" srcId="{3E24CEF5-CD23-F147-9C6C-9ADFD0480D24}" destId="{3DA519F7-4114-9F47-9EA6-D921533CF6BD}" srcOrd="0" destOrd="0" presId="urn:microsoft.com/office/officeart/2005/8/layout/hProcess11"/>
    <dgm:cxn modelId="{32CDBDEF-7A1E-8548-9473-61CF708326D8}" type="presParOf" srcId="{3E24CEF5-CD23-F147-9C6C-9ADFD0480D24}" destId="{FD491953-8A67-234D-9F17-27A1DC8DD3A8}" srcOrd="1" destOrd="0" presId="urn:microsoft.com/office/officeart/2005/8/layout/hProcess11"/>
    <dgm:cxn modelId="{A0B8A46F-404B-FC4E-B144-340E0EC3FD95}" type="presParOf" srcId="{3E24CEF5-CD23-F147-9C6C-9ADFD0480D24}" destId="{F2945D95-A57A-C04F-B0C2-7BAD2142EAE9}" srcOrd="2" destOrd="0" presId="urn:microsoft.com/office/officeart/2005/8/layout/hProcess11"/>
    <dgm:cxn modelId="{4AE643D2-0598-DB40-A300-6D3D243E1A22}" type="presParOf" srcId="{78588A0D-36C6-F446-A2B4-DB2147605FC2}" destId="{69B32AA2-915C-ED41-B961-4A7AF41B4409}" srcOrd="7" destOrd="0" presId="urn:microsoft.com/office/officeart/2005/8/layout/hProcess11"/>
    <dgm:cxn modelId="{9AE54E61-6354-6640-AA44-78DC58ADDFF9}" type="presParOf" srcId="{78588A0D-36C6-F446-A2B4-DB2147605FC2}" destId="{50DA53E7-7F9B-5648-B904-87B5FF05BEA7}" srcOrd="8" destOrd="0" presId="urn:microsoft.com/office/officeart/2005/8/layout/hProcess11"/>
    <dgm:cxn modelId="{41FA8ECD-32D5-904B-84F8-3D0931A2E896}" type="presParOf" srcId="{50DA53E7-7F9B-5648-B904-87B5FF05BEA7}" destId="{D4385EA5-92D4-894E-B950-5C31D3F6B66F}" srcOrd="0" destOrd="0" presId="urn:microsoft.com/office/officeart/2005/8/layout/hProcess11"/>
    <dgm:cxn modelId="{8F20333A-9CD5-D34A-BA80-6B6FE1C13E93}" type="presParOf" srcId="{50DA53E7-7F9B-5648-B904-87B5FF05BEA7}" destId="{4072166E-BF56-6D4B-B181-17D5353F0367}" srcOrd="1" destOrd="0" presId="urn:microsoft.com/office/officeart/2005/8/layout/hProcess11"/>
    <dgm:cxn modelId="{EA3C52CD-0000-5640-AB54-31BDE8DDB435}" type="presParOf" srcId="{50DA53E7-7F9B-5648-B904-87B5FF05BEA7}" destId="{BC014552-F78A-8944-9F87-53D8BE40DA11}" srcOrd="2" destOrd="0" presId="urn:microsoft.com/office/officeart/2005/8/layout/hProcess11"/>
    <dgm:cxn modelId="{6ED2610C-4FB6-814C-A6C4-AF5017BE4F16}" type="presParOf" srcId="{78588A0D-36C6-F446-A2B4-DB2147605FC2}" destId="{ABF8D613-3E09-B24C-B40F-F4EA153822C0}" srcOrd="9" destOrd="0" presId="urn:microsoft.com/office/officeart/2005/8/layout/hProcess11"/>
    <dgm:cxn modelId="{FAABF53D-95B1-CE42-A777-C2A8FAFEC0BA}" type="presParOf" srcId="{78588A0D-36C6-F446-A2B4-DB2147605FC2}" destId="{D616F49B-0F47-CC4E-9069-D3A528CE481D}" srcOrd="10" destOrd="0" presId="urn:microsoft.com/office/officeart/2005/8/layout/hProcess11"/>
    <dgm:cxn modelId="{E5CFEF1B-1F0B-AB4D-8E45-A6185A80AA10}" type="presParOf" srcId="{D616F49B-0F47-CC4E-9069-D3A528CE481D}" destId="{586B7AF4-7843-B34B-997B-3CD04712020F}" srcOrd="0" destOrd="0" presId="urn:microsoft.com/office/officeart/2005/8/layout/hProcess11"/>
    <dgm:cxn modelId="{2A0FE609-AD04-B043-A4C6-9A850EEE25BF}" type="presParOf" srcId="{D616F49B-0F47-CC4E-9069-D3A528CE481D}" destId="{96B74D7C-CC27-0847-9234-03B67E4B0F2C}" srcOrd="1" destOrd="0" presId="urn:microsoft.com/office/officeart/2005/8/layout/hProcess11"/>
    <dgm:cxn modelId="{FDE39267-0E0D-6F46-ABAC-4FFBC47BB78B}" type="presParOf" srcId="{D616F49B-0F47-CC4E-9069-D3A528CE481D}" destId="{C40445C9-248F-E04F-BF7E-D4931648E22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843486-2B7E-244A-8973-9E9DD7CC07AE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2EE65D43-240D-674E-AF8D-448728AB1D6D}">
      <dgm:prSet phldrT="[Text]"/>
      <dgm:spPr/>
      <dgm:t>
        <a:bodyPr/>
        <a:lstStyle/>
        <a:p>
          <a:r>
            <a:rPr lang="en-US" dirty="0" smtClean="0"/>
            <a:t>2004</a:t>
          </a:r>
          <a:endParaRPr lang="en-US" dirty="0"/>
        </a:p>
      </dgm:t>
    </dgm:pt>
    <dgm:pt modelId="{8FE5DEFE-4B87-F947-9DA5-B35FB2B8171F}" type="parTrans" cxnId="{D4C9BE33-BCF7-B941-A610-C9A276284187}">
      <dgm:prSet/>
      <dgm:spPr/>
      <dgm:t>
        <a:bodyPr/>
        <a:lstStyle/>
        <a:p>
          <a:endParaRPr lang="en-US"/>
        </a:p>
      </dgm:t>
    </dgm:pt>
    <dgm:pt modelId="{41043508-71ED-F244-9A87-24BB4ED26943}" type="sibTrans" cxnId="{D4C9BE33-BCF7-B941-A610-C9A276284187}">
      <dgm:prSet/>
      <dgm:spPr/>
      <dgm:t>
        <a:bodyPr/>
        <a:lstStyle/>
        <a:p>
          <a:endParaRPr lang="en-US"/>
        </a:p>
      </dgm:t>
    </dgm:pt>
    <dgm:pt modelId="{61018077-58A2-0849-A1C0-6543B4DD3AF8}">
      <dgm:prSet phldrT="[Text]"/>
      <dgm:spPr/>
      <dgm:t>
        <a:bodyPr/>
        <a:lstStyle/>
        <a:p>
          <a:r>
            <a:rPr lang="en-US" b="0" dirty="0" smtClean="0"/>
            <a:t>2010</a:t>
          </a:r>
          <a:endParaRPr lang="en-US" b="0" dirty="0"/>
        </a:p>
      </dgm:t>
    </dgm:pt>
    <dgm:pt modelId="{3ADAC21B-2973-374B-AB70-70DCAC04CC5A}" type="parTrans" cxnId="{D2B4AF15-591B-6740-86DB-255C32E0D582}">
      <dgm:prSet/>
      <dgm:spPr/>
      <dgm:t>
        <a:bodyPr/>
        <a:lstStyle/>
        <a:p>
          <a:endParaRPr lang="en-US"/>
        </a:p>
      </dgm:t>
    </dgm:pt>
    <dgm:pt modelId="{406A427D-B43C-CA4F-937A-24E228B85958}" type="sibTrans" cxnId="{D2B4AF15-591B-6740-86DB-255C32E0D582}">
      <dgm:prSet/>
      <dgm:spPr/>
      <dgm:t>
        <a:bodyPr/>
        <a:lstStyle/>
        <a:p>
          <a:endParaRPr lang="en-US"/>
        </a:p>
      </dgm:t>
    </dgm:pt>
    <dgm:pt modelId="{752EE93E-642D-3A45-A899-E029394E0808}">
      <dgm:prSet phldrT="[Text]"/>
      <dgm:spPr/>
      <dgm:t>
        <a:bodyPr/>
        <a:lstStyle/>
        <a:p>
          <a:r>
            <a:rPr lang="en-US" b="1" dirty="0" smtClean="0"/>
            <a:t>2011</a:t>
          </a:r>
          <a:endParaRPr lang="en-US" b="1" dirty="0"/>
        </a:p>
      </dgm:t>
    </dgm:pt>
    <dgm:pt modelId="{CF7FB008-1A42-C14F-8FAB-082EB6792B60}" type="parTrans" cxnId="{548EA836-7A2C-DB47-BED7-1E56AD2EFD6F}">
      <dgm:prSet/>
      <dgm:spPr/>
      <dgm:t>
        <a:bodyPr/>
        <a:lstStyle/>
        <a:p>
          <a:endParaRPr lang="en-US"/>
        </a:p>
      </dgm:t>
    </dgm:pt>
    <dgm:pt modelId="{459B9397-3D89-7A45-8E19-DCC7E009F8E9}" type="sibTrans" cxnId="{548EA836-7A2C-DB47-BED7-1E56AD2EFD6F}">
      <dgm:prSet/>
      <dgm:spPr/>
      <dgm:t>
        <a:bodyPr/>
        <a:lstStyle/>
        <a:p>
          <a:endParaRPr lang="en-US"/>
        </a:p>
      </dgm:t>
    </dgm:pt>
    <dgm:pt modelId="{7A29ADFE-6ECD-9D46-AF9B-C9271DAA9738}">
      <dgm:prSet phldrT="[Text]"/>
      <dgm:spPr/>
      <dgm:t>
        <a:bodyPr/>
        <a:lstStyle/>
        <a:p>
          <a:r>
            <a:rPr lang="en-US" dirty="0" smtClean="0"/>
            <a:t>2007</a:t>
          </a:r>
          <a:endParaRPr lang="en-US" dirty="0"/>
        </a:p>
      </dgm:t>
    </dgm:pt>
    <dgm:pt modelId="{4054BB1D-01DC-E549-8B54-CCA48CB68F69}" type="parTrans" cxnId="{5151D32B-0948-3449-843B-1BB40290FF6D}">
      <dgm:prSet/>
      <dgm:spPr/>
      <dgm:t>
        <a:bodyPr/>
        <a:lstStyle/>
        <a:p>
          <a:endParaRPr lang="en-US"/>
        </a:p>
      </dgm:t>
    </dgm:pt>
    <dgm:pt modelId="{31C067DE-0920-7446-B1AB-643471AF98D8}" type="sibTrans" cxnId="{5151D32B-0948-3449-843B-1BB40290FF6D}">
      <dgm:prSet/>
      <dgm:spPr/>
      <dgm:t>
        <a:bodyPr/>
        <a:lstStyle/>
        <a:p>
          <a:endParaRPr lang="en-US"/>
        </a:p>
      </dgm:t>
    </dgm:pt>
    <dgm:pt modelId="{4BD7082C-2BA9-9941-9F0D-74C0C53CAD5B}">
      <dgm:prSet phldrT="[Text]"/>
      <dgm:spPr/>
      <dgm:t>
        <a:bodyPr/>
        <a:lstStyle/>
        <a:p>
          <a:r>
            <a:rPr lang="en-US" b="0" dirty="0" smtClean="0"/>
            <a:t>2008</a:t>
          </a:r>
          <a:endParaRPr lang="en-US" b="0" dirty="0"/>
        </a:p>
      </dgm:t>
    </dgm:pt>
    <dgm:pt modelId="{E2700A3A-D10D-1144-AC3C-F5C545D78941}" type="parTrans" cxnId="{F18D07A1-7941-DB46-8788-58AA11CA33CD}">
      <dgm:prSet/>
      <dgm:spPr/>
      <dgm:t>
        <a:bodyPr/>
        <a:lstStyle/>
        <a:p>
          <a:endParaRPr lang="en-US"/>
        </a:p>
      </dgm:t>
    </dgm:pt>
    <dgm:pt modelId="{3279F340-2C1A-3D4F-86C9-55A7305AFF14}" type="sibTrans" cxnId="{F18D07A1-7941-DB46-8788-58AA11CA33CD}">
      <dgm:prSet/>
      <dgm:spPr/>
      <dgm:t>
        <a:bodyPr/>
        <a:lstStyle/>
        <a:p>
          <a:endParaRPr lang="en-US"/>
        </a:p>
      </dgm:t>
    </dgm:pt>
    <dgm:pt modelId="{4FD9C509-5D6E-9443-8CFD-79C8736FA479}">
      <dgm:prSet phldrT="[Text]"/>
      <dgm:spPr/>
      <dgm:t>
        <a:bodyPr/>
        <a:lstStyle/>
        <a:p>
          <a:r>
            <a:rPr lang="en-US" b="0" dirty="0" smtClean="0"/>
            <a:t>2009</a:t>
          </a:r>
          <a:endParaRPr lang="en-US" b="0" dirty="0"/>
        </a:p>
      </dgm:t>
    </dgm:pt>
    <dgm:pt modelId="{2E19113E-D9D3-D446-8AB3-098092CCD66D}" type="parTrans" cxnId="{425973F0-CD4E-9644-98B9-96CDDEEAEA47}">
      <dgm:prSet/>
      <dgm:spPr/>
      <dgm:t>
        <a:bodyPr/>
        <a:lstStyle/>
        <a:p>
          <a:endParaRPr lang="en-US"/>
        </a:p>
      </dgm:t>
    </dgm:pt>
    <dgm:pt modelId="{E88C386B-289C-0646-BF9E-65B552EC7A2B}" type="sibTrans" cxnId="{425973F0-CD4E-9644-98B9-96CDDEEAEA47}">
      <dgm:prSet/>
      <dgm:spPr/>
      <dgm:t>
        <a:bodyPr/>
        <a:lstStyle/>
        <a:p>
          <a:endParaRPr lang="en-US"/>
        </a:p>
      </dgm:t>
    </dgm:pt>
    <dgm:pt modelId="{56DE1DF0-6E38-9346-9AEA-294C00A585CC}" type="pres">
      <dgm:prSet presAssocID="{D6843486-2B7E-244A-8973-9E9DD7CC07AE}" presName="Name0" presStyleCnt="0">
        <dgm:presLayoutVars>
          <dgm:dir/>
          <dgm:resizeHandles val="exact"/>
        </dgm:presLayoutVars>
      </dgm:prSet>
      <dgm:spPr/>
    </dgm:pt>
    <dgm:pt modelId="{DE38DEE9-9F2B-B846-A674-681018A4D0AB}" type="pres">
      <dgm:prSet presAssocID="{D6843486-2B7E-244A-8973-9E9DD7CC07AE}" presName="arrow" presStyleLbl="bgShp" presStyleIdx="0" presStyleCnt="1"/>
      <dgm:spPr/>
    </dgm:pt>
    <dgm:pt modelId="{78588A0D-36C6-F446-A2B4-DB2147605FC2}" type="pres">
      <dgm:prSet presAssocID="{D6843486-2B7E-244A-8973-9E9DD7CC07AE}" presName="points" presStyleCnt="0"/>
      <dgm:spPr/>
    </dgm:pt>
    <dgm:pt modelId="{641BA31D-0B50-AD4A-9F1D-E51B64F95B1F}" type="pres">
      <dgm:prSet presAssocID="{2EE65D43-240D-674E-AF8D-448728AB1D6D}" presName="compositeA" presStyleCnt="0"/>
      <dgm:spPr/>
    </dgm:pt>
    <dgm:pt modelId="{84AB803E-B2E4-5146-BAA6-CBED9CCB0380}" type="pres">
      <dgm:prSet presAssocID="{2EE65D43-240D-674E-AF8D-448728AB1D6D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C8526-6785-444A-AA4D-D656418E9EFE}" type="pres">
      <dgm:prSet presAssocID="{2EE65D43-240D-674E-AF8D-448728AB1D6D}" presName="circleA" presStyleLbl="node1" presStyleIdx="0" presStyleCnt="6"/>
      <dgm:spPr/>
    </dgm:pt>
    <dgm:pt modelId="{903271DF-B999-B649-9203-81BECA719B46}" type="pres">
      <dgm:prSet presAssocID="{2EE65D43-240D-674E-AF8D-448728AB1D6D}" presName="spaceA" presStyleCnt="0"/>
      <dgm:spPr/>
    </dgm:pt>
    <dgm:pt modelId="{43B9D112-BA1D-0E42-A218-F7390EE284D6}" type="pres">
      <dgm:prSet presAssocID="{41043508-71ED-F244-9A87-24BB4ED26943}" presName="space" presStyleCnt="0"/>
      <dgm:spPr/>
    </dgm:pt>
    <dgm:pt modelId="{406212AF-3A7A-0D40-98C5-9C3CB375C2FC}" type="pres">
      <dgm:prSet presAssocID="{7A29ADFE-6ECD-9D46-AF9B-C9271DAA9738}" presName="compositeB" presStyleCnt="0"/>
      <dgm:spPr/>
    </dgm:pt>
    <dgm:pt modelId="{B476A0D3-63F7-1444-9149-6091E8444B14}" type="pres">
      <dgm:prSet presAssocID="{7A29ADFE-6ECD-9D46-AF9B-C9271DAA9738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A0464-E433-9543-8491-C29884CCD22C}" type="pres">
      <dgm:prSet presAssocID="{7A29ADFE-6ECD-9D46-AF9B-C9271DAA9738}" presName="circleB" presStyleLbl="node1" presStyleIdx="1" presStyleCnt="6"/>
      <dgm:spPr/>
    </dgm:pt>
    <dgm:pt modelId="{000B2166-5122-1047-9723-055D71EE635A}" type="pres">
      <dgm:prSet presAssocID="{7A29ADFE-6ECD-9D46-AF9B-C9271DAA9738}" presName="spaceB" presStyleCnt="0"/>
      <dgm:spPr/>
    </dgm:pt>
    <dgm:pt modelId="{40D7A1C7-9270-EE4D-96A3-3DBE2E9754A1}" type="pres">
      <dgm:prSet presAssocID="{31C067DE-0920-7446-B1AB-643471AF98D8}" presName="space" presStyleCnt="0"/>
      <dgm:spPr/>
    </dgm:pt>
    <dgm:pt modelId="{EE37E81A-05E0-FD45-B531-618971EC964D}" type="pres">
      <dgm:prSet presAssocID="{4BD7082C-2BA9-9941-9F0D-74C0C53CAD5B}" presName="compositeA" presStyleCnt="0"/>
      <dgm:spPr/>
    </dgm:pt>
    <dgm:pt modelId="{B4B5827C-3769-BA49-BB1A-1B63CC86CDCB}" type="pres">
      <dgm:prSet presAssocID="{4BD7082C-2BA9-9941-9F0D-74C0C53CAD5B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D2053-BE83-BE40-9AFA-726384651932}" type="pres">
      <dgm:prSet presAssocID="{4BD7082C-2BA9-9941-9F0D-74C0C53CAD5B}" presName="circleA" presStyleLbl="node1" presStyleIdx="2" presStyleCnt="6"/>
      <dgm:spPr/>
    </dgm:pt>
    <dgm:pt modelId="{0503670A-EA6A-C840-B67E-454E19377F5D}" type="pres">
      <dgm:prSet presAssocID="{4BD7082C-2BA9-9941-9F0D-74C0C53CAD5B}" presName="spaceA" presStyleCnt="0"/>
      <dgm:spPr/>
    </dgm:pt>
    <dgm:pt modelId="{B3DAD89A-04D4-2E4D-B269-CF0D14C97DBA}" type="pres">
      <dgm:prSet presAssocID="{3279F340-2C1A-3D4F-86C9-55A7305AFF14}" presName="space" presStyleCnt="0"/>
      <dgm:spPr/>
    </dgm:pt>
    <dgm:pt modelId="{3E24CEF5-CD23-F147-9C6C-9ADFD0480D24}" type="pres">
      <dgm:prSet presAssocID="{4FD9C509-5D6E-9443-8CFD-79C8736FA479}" presName="compositeB" presStyleCnt="0"/>
      <dgm:spPr/>
    </dgm:pt>
    <dgm:pt modelId="{3DA519F7-4114-9F47-9EA6-D921533CF6BD}" type="pres">
      <dgm:prSet presAssocID="{4FD9C509-5D6E-9443-8CFD-79C8736FA479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91953-8A67-234D-9F17-27A1DC8DD3A8}" type="pres">
      <dgm:prSet presAssocID="{4FD9C509-5D6E-9443-8CFD-79C8736FA479}" presName="circleB" presStyleLbl="node1" presStyleIdx="3" presStyleCnt="6"/>
      <dgm:spPr/>
    </dgm:pt>
    <dgm:pt modelId="{F2945D95-A57A-C04F-B0C2-7BAD2142EAE9}" type="pres">
      <dgm:prSet presAssocID="{4FD9C509-5D6E-9443-8CFD-79C8736FA479}" presName="spaceB" presStyleCnt="0"/>
      <dgm:spPr/>
    </dgm:pt>
    <dgm:pt modelId="{69B32AA2-915C-ED41-B961-4A7AF41B4409}" type="pres">
      <dgm:prSet presAssocID="{E88C386B-289C-0646-BF9E-65B552EC7A2B}" presName="space" presStyleCnt="0"/>
      <dgm:spPr/>
    </dgm:pt>
    <dgm:pt modelId="{50DA53E7-7F9B-5648-B904-87B5FF05BEA7}" type="pres">
      <dgm:prSet presAssocID="{61018077-58A2-0849-A1C0-6543B4DD3AF8}" presName="compositeA" presStyleCnt="0"/>
      <dgm:spPr/>
    </dgm:pt>
    <dgm:pt modelId="{D4385EA5-92D4-894E-B950-5C31D3F6B66F}" type="pres">
      <dgm:prSet presAssocID="{61018077-58A2-0849-A1C0-6543B4DD3AF8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2166E-BF56-6D4B-B181-17D5353F0367}" type="pres">
      <dgm:prSet presAssocID="{61018077-58A2-0849-A1C0-6543B4DD3AF8}" presName="circleA" presStyleLbl="node1" presStyleIdx="4" presStyleCnt="6"/>
      <dgm:spPr/>
    </dgm:pt>
    <dgm:pt modelId="{BC014552-F78A-8944-9F87-53D8BE40DA11}" type="pres">
      <dgm:prSet presAssocID="{61018077-58A2-0849-A1C0-6543B4DD3AF8}" presName="spaceA" presStyleCnt="0"/>
      <dgm:spPr/>
    </dgm:pt>
    <dgm:pt modelId="{ABF8D613-3E09-B24C-B40F-F4EA153822C0}" type="pres">
      <dgm:prSet presAssocID="{406A427D-B43C-CA4F-937A-24E228B85958}" presName="space" presStyleCnt="0"/>
      <dgm:spPr/>
    </dgm:pt>
    <dgm:pt modelId="{D616F49B-0F47-CC4E-9069-D3A528CE481D}" type="pres">
      <dgm:prSet presAssocID="{752EE93E-642D-3A45-A899-E029394E0808}" presName="compositeB" presStyleCnt="0"/>
      <dgm:spPr/>
    </dgm:pt>
    <dgm:pt modelId="{586B7AF4-7843-B34B-997B-3CD04712020F}" type="pres">
      <dgm:prSet presAssocID="{752EE93E-642D-3A45-A899-E029394E0808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74D7C-CC27-0847-9234-03B67E4B0F2C}" type="pres">
      <dgm:prSet presAssocID="{752EE93E-642D-3A45-A899-E029394E0808}" presName="circleB" presStyleLbl="node1" presStyleIdx="5" presStyleCnt="6"/>
      <dgm:spPr/>
    </dgm:pt>
    <dgm:pt modelId="{C40445C9-248F-E04F-BF7E-D4931648E221}" type="pres">
      <dgm:prSet presAssocID="{752EE93E-642D-3A45-A899-E029394E0808}" presName="spaceB" presStyleCnt="0"/>
      <dgm:spPr/>
    </dgm:pt>
  </dgm:ptLst>
  <dgm:cxnLst>
    <dgm:cxn modelId="{5151D32B-0948-3449-843B-1BB40290FF6D}" srcId="{D6843486-2B7E-244A-8973-9E9DD7CC07AE}" destId="{7A29ADFE-6ECD-9D46-AF9B-C9271DAA9738}" srcOrd="1" destOrd="0" parTransId="{4054BB1D-01DC-E549-8B54-CCA48CB68F69}" sibTransId="{31C067DE-0920-7446-B1AB-643471AF98D8}"/>
    <dgm:cxn modelId="{548EA836-7A2C-DB47-BED7-1E56AD2EFD6F}" srcId="{D6843486-2B7E-244A-8973-9E9DD7CC07AE}" destId="{752EE93E-642D-3A45-A899-E029394E0808}" srcOrd="5" destOrd="0" parTransId="{CF7FB008-1A42-C14F-8FAB-082EB6792B60}" sibTransId="{459B9397-3D89-7A45-8E19-DCC7E009F8E9}"/>
    <dgm:cxn modelId="{5D5B9CFF-873F-7446-B24E-5B9F2CE7DF44}" type="presOf" srcId="{752EE93E-642D-3A45-A899-E029394E0808}" destId="{586B7AF4-7843-B34B-997B-3CD04712020F}" srcOrd="0" destOrd="0" presId="urn:microsoft.com/office/officeart/2005/8/layout/hProcess11"/>
    <dgm:cxn modelId="{4528B108-3B3C-C84F-A8E2-4188ECCFED49}" type="presOf" srcId="{61018077-58A2-0849-A1C0-6543B4DD3AF8}" destId="{D4385EA5-92D4-894E-B950-5C31D3F6B66F}" srcOrd="0" destOrd="0" presId="urn:microsoft.com/office/officeart/2005/8/layout/hProcess11"/>
    <dgm:cxn modelId="{D4C9BE33-BCF7-B941-A610-C9A276284187}" srcId="{D6843486-2B7E-244A-8973-9E9DD7CC07AE}" destId="{2EE65D43-240D-674E-AF8D-448728AB1D6D}" srcOrd="0" destOrd="0" parTransId="{8FE5DEFE-4B87-F947-9DA5-B35FB2B8171F}" sibTransId="{41043508-71ED-F244-9A87-24BB4ED26943}"/>
    <dgm:cxn modelId="{5A2892BA-94D5-1C46-B23B-AB3FBAF60C45}" type="presOf" srcId="{7A29ADFE-6ECD-9D46-AF9B-C9271DAA9738}" destId="{B476A0D3-63F7-1444-9149-6091E8444B14}" srcOrd="0" destOrd="0" presId="urn:microsoft.com/office/officeart/2005/8/layout/hProcess11"/>
    <dgm:cxn modelId="{F18D07A1-7941-DB46-8788-58AA11CA33CD}" srcId="{D6843486-2B7E-244A-8973-9E9DD7CC07AE}" destId="{4BD7082C-2BA9-9941-9F0D-74C0C53CAD5B}" srcOrd="2" destOrd="0" parTransId="{E2700A3A-D10D-1144-AC3C-F5C545D78941}" sibTransId="{3279F340-2C1A-3D4F-86C9-55A7305AFF14}"/>
    <dgm:cxn modelId="{2C3E2C13-9875-B64D-A2B2-B18345F4FD15}" type="presOf" srcId="{D6843486-2B7E-244A-8973-9E9DD7CC07AE}" destId="{56DE1DF0-6E38-9346-9AEA-294C00A585CC}" srcOrd="0" destOrd="0" presId="urn:microsoft.com/office/officeart/2005/8/layout/hProcess11"/>
    <dgm:cxn modelId="{369F2BF6-F7DF-E64F-98D1-F71C11197308}" type="presOf" srcId="{2EE65D43-240D-674E-AF8D-448728AB1D6D}" destId="{84AB803E-B2E4-5146-BAA6-CBED9CCB0380}" srcOrd="0" destOrd="0" presId="urn:microsoft.com/office/officeart/2005/8/layout/hProcess11"/>
    <dgm:cxn modelId="{9D1C6157-3876-7F4C-A29B-B5B4EFA03A57}" type="presOf" srcId="{4BD7082C-2BA9-9941-9F0D-74C0C53CAD5B}" destId="{B4B5827C-3769-BA49-BB1A-1B63CC86CDCB}" srcOrd="0" destOrd="0" presId="urn:microsoft.com/office/officeart/2005/8/layout/hProcess11"/>
    <dgm:cxn modelId="{D2B4AF15-591B-6740-86DB-255C32E0D582}" srcId="{D6843486-2B7E-244A-8973-9E9DD7CC07AE}" destId="{61018077-58A2-0849-A1C0-6543B4DD3AF8}" srcOrd="4" destOrd="0" parTransId="{3ADAC21B-2973-374B-AB70-70DCAC04CC5A}" sibTransId="{406A427D-B43C-CA4F-937A-24E228B85958}"/>
    <dgm:cxn modelId="{425973F0-CD4E-9644-98B9-96CDDEEAEA47}" srcId="{D6843486-2B7E-244A-8973-9E9DD7CC07AE}" destId="{4FD9C509-5D6E-9443-8CFD-79C8736FA479}" srcOrd="3" destOrd="0" parTransId="{2E19113E-D9D3-D446-8AB3-098092CCD66D}" sibTransId="{E88C386B-289C-0646-BF9E-65B552EC7A2B}"/>
    <dgm:cxn modelId="{E88A2F4E-8201-6E40-A33F-DCF833F277AB}" type="presOf" srcId="{4FD9C509-5D6E-9443-8CFD-79C8736FA479}" destId="{3DA519F7-4114-9F47-9EA6-D921533CF6BD}" srcOrd="0" destOrd="0" presId="urn:microsoft.com/office/officeart/2005/8/layout/hProcess11"/>
    <dgm:cxn modelId="{324C0B27-D7D8-BD4B-AE74-52B34CE7EF12}" type="presParOf" srcId="{56DE1DF0-6E38-9346-9AEA-294C00A585CC}" destId="{DE38DEE9-9F2B-B846-A674-681018A4D0AB}" srcOrd="0" destOrd="0" presId="urn:microsoft.com/office/officeart/2005/8/layout/hProcess11"/>
    <dgm:cxn modelId="{91747704-59A2-984C-9151-F9A03836A5EC}" type="presParOf" srcId="{56DE1DF0-6E38-9346-9AEA-294C00A585CC}" destId="{78588A0D-36C6-F446-A2B4-DB2147605FC2}" srcOrd="1" destOrd="0" presId="urn:microsoft.com/office/officeart/2005/8/layout/hProcess11"/>
    <dgm:cxn modelId="{4B685EEC-7BFB-6F4A-B1BE-768BA19CD6B7}" type="presParOf" srcId="{78588A0D-36C6-F446-A2B4-DB2147605FC2}" destId="{641BA31D-0B50-AD4A-9F1D-E51B64F95B1F}" srcOrd="0" destOrd="0" presId="urn:microsoft.com/office/officeart/2005/8/layout/hProcess11"/>
    <dgm:cxn modelId="{BF66C2DE-29CB-CD41-88E5-A80ED09A6157}" type="presParOf" srcId="{641BA31D-0B50-AD4A-9F1D-E51B64F95B1F}" destId="{84AB803E-B2E4-5146-BAA6-CBED9CCB0380}" srcOrd="0" destOrd="0" presId="urn:microsoft.com/office/officeart/2005/8/layout/hProcess11"/>
    <dgm:cxn modelId="{4DC3AC26-0533-984C-8637-777747A05CB6}" type="presParOf" srcId="{641BA31D-0B50-AD4A-9F1D-E51B64F95B1F}" destId="{535C8526-6785-444A-AA4D-D656418E9EFE}" srcOrd="1" destOrd="0" presId="urn:microsoft.com/office/officeart/2005/8/layout/hProcess11"/>
    <dgm:cxn modelId="{E86C01E7-B918-7A44-9D47-41336B1DF3A0}" type="presParOf" srcId="{641BA31D-0B50-AD4A-9F1D-E51B64F95B1F}" destId="{903271DF-B999-B649-9203-81BECA719B46}" srcOrd="2" destOrd="0" presId="urn:microsoft.com/office/officeart/2005/8/layout/hProcess11"/>
    <dgm:cxn modelId="{48FF23B2-AE90-0241-8750-69A41DEFEBF8}" type="presParOf" srcId="{78588A0D-36C6-F446-A2B4-DB2147605FC2}" destId="{43B9D112-BA1D-0E42-A218-F7390EE284D6}" srcOrd="1" destOrd="0" presId="urn:microsoft.com/office/officeart/2005/8/layout/hProcess11"/>
    <dgm:cxn modelId="{561423F7-735B-E749-B194-139A83E3ABAC}" type="presParOf" srcId="{78588A0D-36C6-F446-A2B4-DB2147605FC2}" destId="{406212AF-3A7A-0D40-98C5-9C3CB375C2FC}" srcOrd="2" destOrd="0" presId="urn:microsoft.com/office/officeart/2005/8/layout/hProcess11"/>
    <dgm:cxn modelId="{068EE048-0090-AA4E-A62C-9F5E88323FB4}" type="presParOf" srcId="{406212AF-3A7A-0D40-98C5-9C3CB375C2FC}" destId="{B476A0D3-63F7-1444-9149-6091E8444B14}" srcOrd="0" destOrd="0" presId="urn:microsoft.com/office/officeart/2005/8/layout/hProcess11"/>
    <dgm:cxn modelId="{DC615E1E-C527-9E4B-940B-912B95DB9E49}" type="presParOf" srcId="{406212AF-3A7A-0D40-98C5-9C3CB375C2FC}" destId="{8EBA0464-E433-9543-8491-C29884CCD22C}" srcOrd="1" destOrd="0" presId="urn:microsoft.com/office/officeart/2005/8/layout/hProcess11"/>
    <dgm:cxn modelId="{0461E42D-EBD5-374C-AC3F-383FF53F27B8}" type="presParOf" srcId="{406212AF-3A7A-0D40-98C5-9C3CB375C2FC}" destId="{000B2166-5122-1047-9723-055D71EE635A}" srcOrd="2" destOrd="0" presId="urn:microsoft.com/office/officeart/2005/8/layout/hProcess11"/>
    <dgm:cxn modelId="{AA0C306E-23BC-F84F-9B5F-205CA73530BA}" type="presParOf" srcId="{78588A0D-36C6-F446-A2B4-DB2147605FC2}" destId="{40D7A1C7-9270-EE4D-96A3-3DBE2E9754A1}" srcOrd="3" destOrd="0" presId="urn:microsoft.com/office/officeart/2005/8/layout/hProcess11"/>
    <dgm:cxn modelId="{6FE469DB-281C-E341-8C0A-605EC51FC832}" type="presParOf" srcId="{78588A0D-36C6-F446-A2B4-DB2147605FC2}" destId="{EE37E81A-05E0-FD45-B531-618971EC964D}" srcOrd="4" destOrd="0" presId="urn:microsoft.com/office/officeart/2005/8/layout/hProcess11"/>
    <dgm:cxn modelId="{3196D37E-841A-FA40-8D94-AC4666295AF7}" type="presParOf" srcId="{EE37E81A-05E0-FD45-B531-618971EC964D}" destId="{B4B5827C-3769-BA49-BB1A-1B63CC86CDCB}" srcOrd="0" destOrd="0" presId="urn:microsoft.com/office/officeart/2005/8/layout/hProcess11"/>
    <dgm:cxn modelId="{F18ED75E-9AF3-D346-8F62-684B64ECAD6E}" type="presParOf" srcId="{EE37E81A-05E0-FD45-B531-618971EC964D}" destId="{F87D2053-BE83-BE40-9AFA-726384651932}" srcOrd="1" destOrd="0" presId="urn:microsoft.com/office/officeart/2005/8/layout/hProcess11"/>
    <dgm:cxn modelId="{B9A2CBB1-0692-094D-910B-22755AF3F6E3}" type="presParOf" srcId="{EE37E81A-05E0-FD45-B531-618971EC964D}" destId="{0503670A-EA6A-C840-B67E-454E19377F5D}" srcOrd="2" destOrd="0" presId="urn:microsoft.com/office/officeart/2005/8/layout/hProcess11"/>
    <dgm:cxn modelId="{0E270C00-FFAE-154E-9DEA-C32B9145DE73}" type="presParOf" srcId="{78588A0D-36C6-F446-A2B4-DB2147605FC2}" destId="{B3DAD89A-04D4-2E4D-B269-CF0D14C97DBA}" srcOrd="5" destOrd="0" presId="urn:microsoft.com/office/officeart/2005/8/layout/hProcess11"/>
    <dgm:cxn modelId="{67E1AC1B-5EDF-4D4B-8187-DBC196E32D26}" type="presParOf" srcId="{78588A0D-36C6-F446-A2B4-DB2147605FC2}" destId="{3E24CEF5-CD23-F147-9C6C-9ADFD0480D24}" srcOrd="6" destOrd="0" presId="urn:microsoft.com/office/officeart/2005/8/layout/hProcess11"/>
    <dgm:cxn modelId="{C7B6BE81-AD8B-4D4A-AD66-6D9BCE4C6241}" type="presParOf" srcId="{3E24CEF5-CD23-F147-9C6C-9ADFD0480D24}" destId="{3DA519F7-4114-9F47-9EA6-D921533CF6BD}" srcOrd="0" destOrd="0" presId="urn:microsoft.com/office/officeart/2005/8/layout/hProcess11"/>
    <dgm:cxn modelId="{66CA2548-720C-5249-A251-88A863052370}" type="presParOf" srcId="{3E24CEF5-CD23-F147-9C6C-9ADFD0480D24}" destId="{FD491953-8A67-234D-9F17-27A1DC8DD3A8}" srcOrd="1" destOrd="0" presId="urn:microsoft.com/office/officeart/2005/8/layout/hProcess11"/>
    <dgm:cxn modelId="{35EF2F46-81B8-724E-A820-96A05D244E25}" type="presParOf" srcId="{3E24CEF5-CD23-F147-9C6C-9ADFD0480D24}" destId="{F2945D95-A57A-C04F-B0C2-7BAD2142EAE9}" srcOrd="2" destOrd="0" presId="urn:microsoft.com/office/officeart/2005/8/layout/hProcess11"/>
    <dgm:cxn modelId="{76130855-724A-7A47-90FF-344D5E34CF8A}" type="presParOf" srcId="{78588A0D-36C6-F446-A2B4-DB2147605FC2}" destId="{69B32AA2-915C-ED41-B961-4A7AF41B4409}" srcOrd="7" destOrd="0" presId="urn:microsoft.com/office/officeart/2005/8/layout/hProcess11"/>
    <dgm:cxn modelId="{84408A14-98C7-4941-AE5D-0C6A02452D69}" type="presParOf" srcId="{78588A0D-36C6-F446-A2B4-DB2147605FC2}" destId="{50DA53E7-7F9B-5648-B904-87B5FF05BEA7}" srcOrd="8" destOrd="0" presId="urn:microsoft.com/office/officeart/2005/8/layout/hProcess11"/>
    <dgm:cxn modelId="{B5DE3394-75EF-9641-83CF-535A94815D2B}" type="presParOf" srcId="{50DA53E7-7F9B-5648-B904-87B5FF05BEA7}" destId="{D4385EA5-92D4-894E-B950-5C31D3F6B66F}" srcOrd="0" destOrd="0" presId="urn:microsoft.com/office/officeart/2005/8/layout/hProcess11"/>
    <dgm:cxn modelId="{715355B4-B535-1745-8557-4330AD7FC172}" type="presParOf" srcId="{50DA53E7-7F9B-5648-B904-87B5FF05BEA7}" destId="{4072166E-BF56-6D4B-B181-17D5353F0367}" srcOrd="1" destOrd="0" presId="urn:microsoft.com/office/officeart/2005/8/layout/hProcess11"/>
    <dgm:cxn modelId="{F90B24B2-0038-0A42-8FA7-7001EB9FE0BF}" type="presParOf" srcId="{50DA53E7-7F9B-5648-B904-87B5FF05BEA7}" destId="{BC014552-F78A-8944-9F87-53D8BE40DA11}" srcOrd="2" destOrd="0" presId="urn:microsoft.com/office/officeart/2005/8/layout/hProcess11"/>
    <dgm:cxn modelId="{FC933E35-671E-AB4C-BA59-2C068FC82AF8}" type="presParOf" srcId="{78588A0D-36C6-F446-A2B4-DB2147605FC2}" destId="{ABF8D613-3E09-B24C-B40F-F4EA153822C0}" srcOrd="9" destOrd="0" presId="urn:microsoft.com/office/officeart/2005/8/layout/hProcess11"/>
    <dgm:cxn modelId="{51CA3D05-3D2F-E740-B2AF-75C0223B99A3}" type="presParOf" srcId="{78588A0D-36C6-F446-A2B4-DB2147605FC2}" destId="{D616F49B-0F47-CC4E-9069-D3A528CE481D}" srcOrd="10" destOrd="0" presId="urn:microsoft.com/office/officeart/2005/8/layout/hProcess11"/>
    <dgm:cxn modelId="{2F186F32-3D19-364A-A2A0-84952CAA8F24}" type="presParOf" srcId="{D616F49B-0F47-CC4E-9069-D3A528CE481D}" destId="{586B7AF4-7843-B34B-997B-3CD04712020F}" srcOrd="0" destOrd="0" presId="urn:microsoft.com/office/officeart/2005/8/layout/hProcess11"/>
    <dgm:cxn modelId="{65AB5C79-862D-9A4F-BBFC-A8CE21834804}" type="presParOf" srcId="{D616F49B-0F47-CC4E-9069-D3A528CE481D}" destId="{96B74D7C-CC27-0847-9234-03B67E4B0F2C}" srcOrd="1" destOrd="0" presId="urn:microsoft.com/office/officeart/2005/8/layout/hProcess11"/>
    <dgm:cxn modelId="{17308980-168A-C449-A947-16894D37CAF6}" type="presParOf" srcId="{D616F49B-0F47-CC4E-9069-D3A528CE481D}" destId="{C40445C9-248F-E04F-BF7E-D4931648E22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843486-2B7E-244A-8973-9E9DD7CC07AE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2EE65D43-240D-674E-AF8D-448728AB1D6D}">
      <dgm:prSet phldrT="[Text]"/>
      <dgm:spPr/>
      <dgm:t>
        <a:bodyPr/>
        <a:lstStyle/>
        <a:p>
          <a:r>
            <a:rPr lang="en-US" dirty="0" smtClean="0"/>
            <a:t>2004</a:t>
          </a:r>
          <a:endParaRPr lang="en-US" dirty="0"/>
        </a:p>
      </dgm:t>
    </dgm:pt>
    <dgm:pt modelId="{8FE5DEFE-4B87-F947-9DA5-B35FB2B8171F}" type="parTrans" cxnId="{D4C9BE33-BCF7-B941-A610-C9A276284187}">
      <dgm:prSet/>
      <dgm:spPr/>
      <dgm:t>
        <a:bodyPr/>
        <a:lstStyle/>
        <a:p>
          <a:endParaRPr lang="en-US"/>
        </a:p>
      </dgm:t>
    </dgm:pt>
    <dgm:pt modelId="{41043508-71ED-F244-9A87-24BB4ED26943}" type="sibTrans" cxnId="{D4C9BE33-BCF7-B941-A610-C9A276284187}">
      <dgm:prSet/>
      <dgm:spPr/>
      <dgm:t>
        <a:bodyPr/>
        <a:lstStyle/>
        <a:p>
          <a:endParaRPr lang="en-US"/>
        </a:p>
      </dgm:t>
    </dgm:pt>
    <dgm:pt modelId="{61018077-58A2-0849-A1C0-6543B4DD3AF8}">
      <dgm:prSet phldrT="[Text]"/>
      <dgm:spPr/>
      <dgm:t>
        <a:bodyPr/>
        <a:lstStyle/>
        <a:p>
          <a:r>
            <a:rPr lang="en-US" b="0" dirty="0" smtClean="0"/>
            <a:t>2010</a:t>
          </a:r>
          <a:endParaRPr lang="en-US" b="0" dirty="0"/>
        </a:p>
      </dgm:t>
    </dgm:pt>
    <dgm:pt modelId="{3ADAC21B-2973-374B-AB70-70DCAC04CC5A}" type="parTrans" cxnId="{D2B4AF15-591B-6740-86DB-255C32E0D582}">
      <dgm:prSet/>
      <dgm:spPr/>
      <dgm:t>
        <a:bodyPr/>
        <a:lstStyle/>
        <a:p>
          <a:endParaRPr lang="en-US"/>
        </a:p>
      </dgm:t>
    </dgm:pt>
    <dgm:pt modelId="{406A427D-B43C-CA4F-937A-24E228B85958}" type="sibTrans" cxnId="{D2B4AF15-591B-6740-86DB-255C32E0D582}">
      <dgm:prSet/>
      <dgm:spPr/>
      <dgm:t>
        <a:bodyPr/>
        <a:lstStyle/>
        <a:p>
          <a:endParaRPr lang="en-US"/>
        </a:p>
      </dgm:t>
    </dgm:pt>
    <dgm:pt modelId="{752EE93E-642D-3A45-A899-E029394E0808}">
      <dgm:prSet phldrT="[Text]"/>
      <dgm:spPr/>
      <dgm:t>
        <a:bodyPr/>
        <a:lstStyle/>
        <a:p>
          <a:r>
            <a:rPr lang="en-US" b="0" dirty="0" smtClean="0"/>
            <a:t>2011</a:t>
          </a:r>
          <a:endParaRPr lang="en-US" b="0" dirty="0"/>
        </a:p>
      </dgm:t>
    </dgm:pt>
    <dgm:pt modelId="{CF7FB008-1A42-C14F-8FAB-082EB6792B60}" type="parTrans" cxnId="{548EA836-7A2C-DB47-BED7-1E56AD2EFD6F}">
      <dgm:prSet/>
      <dgm:spPr/>
      <dgm:t>
        <a:bodyPr/>
        <a:lstStyle/>
        <a:p>
          <a:endParaRPr lang="en-US"/>
        </a:p>
      </dgm:t>
    </dgm:pt>
    <dgm:pt modelId="{459B9397-3D89-7A45-8E19-DCC7E009F8E9}" type="sibTrans" cxnId="{548EA836-7A2C-DB47-BED7-1E56AD2EFD6F}">
      <dgm:prSet/>
      <dgm:spPr/>
      <dgm:t>
        <a:bodyPr/>
        <a:lstStyle/>
        <a:p>
          <a:endParaRPr lang="en-US"/>
        </a:p>
      </dgm:t>
    </dgm:pt>
    <dgm:pt modelId="{7A29ADFE-6ECD-9D46-AF9B-C9271DAA9738}">
      <dgm:prSet phldrT="[Text]"/>
      <dgm:spPr/>
      <dgm:t>
        <a:bodyPr/>
        <a:lstStyle/>
        <a:p>
          <a:r>
            <a:rPr lang="en-US" dirty="0" smtClean="0"/>
            <a:t>2007</a:t>
          </a:r>
          <a:endParaRPr lang="en-US" dirty="0"/>
        </a:p>
      </dgm:t>
    </dgm:pt>
    <dgm:pt modelId="{4054BB1D-01DC-E549-8B54-CCA48CB68F69}" type="parTrans" cxnId="{5151D32B-0948-3449-843B-1BB40290FF6D}">
      <dgm:prSet/>
      <dgm:spPr/>
      <dgm:t>
        <a:bodyPr/>
        <a:lstStyle/>
        <a:p>
          <a:endParaRPr lang="en-US"/>
        </a:p>
      </dgm:t>
    </dgm:pt>
    <dgm:pt modelId="{31C067DE-0920-7446-B1AB-643471AF98D8}" type="sibTrans" cxnId="{5151D32B-0948-3449-843B-1BB40290FF6D}">
      <dgm:prSet/>
      <dgm:spPr/>
      <dgm:t>
        <a:bodyPr/>
        <a:lstStyle/>
        <a:p>
          <a:endParaRPr lang="en-US"/>
        </a:p>
      </dgm:t>
    </dgm:pt>
    <dgm:pt modelId="{4BD7082C-2BA9-9941-9F0D-74C0C53CAD5B}">
      <dgm:prSet phldrT="[Text]"/>
      <dgm:spPr/>
      <dgm:t>
        <a:bodyPr/>
        <a:lstStyle/>
        <a:p>
          <a:r>
            <a:rPr lang="en-US" b="0" dirty="0" smtClean="0"/>
            <a:t>2008</a:t>
          </a:r>
          <a:endParaRPr lang="en-US" b="0" dirty="0"/>
        </a:p>
      </dgm:t>
    </dgm:pt>
    <dgm:pt modelId="{E2700A3A-D10D-1144-AC3C-F5C545D78941}" type="parTrans" cxnId="{F18D07A1-7941-DB46-8788-58AA11CA33CD}">
      <dgm:prSet/>
      <dgm:spPr/>
      <dgm:t>
        <a:bodyPr/>
        <a:lstStyle/>
        <a:p>
          <a:endParaRPr lang="en-US"/>
        </a:p>
      </dgm:t>
    </dgm:pt>
    <dgm:pt modelId="{3279F340-2C1A-3D4F-86C9-55A7305AFF14}" type="sibTrans" cxnId="{F18D07A1-7941-DB46-8788-58AA11CA33CD}">
      <dgm:prSet/>
      <dgm:spPr/>
      <dgm:t>
        <a:bodyPr/>
        <a:lstStyle/>
        <a:p>
          <a:endParaRPr lang="en-US"/>
        </a:p>
      </dgm:t>
    </dgm:pt>
    <dgm:pt modelId="{4FD9C509-5D6E-9443-8CFD-79C8736FA479}">
      <dgm:prSet phldrT="[Text]"/>
      <dgm:spPr/>
      <dgm:t>
        <a:bodyPr/>
        <a:lstStyle/>
        <a:p>
          <a:r>
            <a:rPr lang="en-US" b="0" dirty="0" smtClean="0"/>
            <a:t>2009</a:t>
          </a:r>
          <a:endParaRPr lang="en-US" b="0" dirty="0"/>
        </a:p>
      </dgm:t>
    </dgm:pt>
    <dgm:pt modelId="{2E19113E-D9D3-D446-8AB3-098092CCD66D}" type="parTrans" cxnId="{425973F0-CD4E-9644-98B9-96CDDEEAEA47}">
      <dgm:prSet/>
      <dgm:spPr/>
      <dgm:t>
        <a:bodyPr/>
        <a:lstStyle/>
        <a:p>
          <a:endParaRPr lang="en-US"/>
        </a:p>
      </dgm:t>
    </dgm:pt>
    <dgm:pt modelId="{E88C386B-289C-0646-BF9E-65B552EC7A2B}" type="sibTrans" cxnId="{425973F0-CD4E-9644-98B9-96CDDEEAEA47}">
      <dgm:prSet/>
      <dgm:spPr/>
      <dgm:t>
        <a:bodyPr/>
        <a:lstStyle/>
        <a:p>
          <a:endParaRPr lang="en-US"/>
        </a:p>
      </dgm:t>
    </dgm:pt>
    <dgm:pt modelId="{737F8D06-4C00-964D-8EDA-DF036E8B43B1}">
      <dgm:prSet phldrT="[Text]"/>
      <dgm:spPr/>
      <dgm:t>
        <a:bodyPr/>
        <a:lstStyle/>
        <a:p>
          <a:r>
            <a:rPr lang="en-US" b="1" dirty="0" smtClean="0"/>
            <a:t>2013</a:t>
          </a:r>
          <a:endParaRPr lang="en-US" b="1" dirty="0"/>
        </a:p>
      </dgm:t>
    </dgm:pt>
    <dgm:pt modelId="{418A06A0-05BF-2446-8AF1-9F5FD3BFE50E}" type="parTrans" cxnId="{99F9FBC0-474C-CA46-B63E-915CC7371099}">
      <dgm:prSet/>
      <dgm:spPr/>
      <dgm:t>
        <a:bodyPr/>
        <a:lstStyle/>
        <a:p>
          <a:endParaRPr lang="en-US"/>
        </a:p>
      </dgm:t>
    </dgm:pt>
    <dgm:pt modelId="{F9247BFA-8B31-964B-85B5-AFAA4685DBC7}" type="sibTrans" cxnId="{99F9FBC0-474C-CA46-B63E-915CC7371099}">
      <dgm:prSet/>
      <dgm:spPr/>
      <dgm:t>
        <a:bodyPr/>
        <a:lstStyle/>
        <a:p>
          <a:endParaRPr lang="en-US"/>
        </a:p>
      </dgm:t>
    </dgm:pt>
    <dgm:pt modelId="{56DE1DF0-6E38-9346-9AEA-294C00A585CC}" type="pres">
      <dgm:prSet presAssocID="{D6843486-2B7E-244A-8973-9E9DD7CC07AE}" presName="Name0" presStyleCnt="0">
        <dgm:presLayoutVars>
          <dgm:dir/>
          <dgm:resizeHandles val="exact"/>
        </dgm:presLayoutVars>
      </dgm:prSet>
      <dgm:spPr/>
    </dgm:pt>
    <dgm:pt modelId="{DE38DEE9-9F2B-B846-A674-681018A4D0AB}" type="pres">
      <dgm:prSet presAssocID="{D6843486-2B7E-244A-8973-9E9DD7CC07AE}" presName="arrow" presStyleLbl="bgShp" presStyleIdx="0" presStyleCnt="1"/>
      <dgm:spPr/>
    </dgm:pt>
    <dgm:pt modelId="{78588A0D-36C6-F446-A2B4-DB2147605FC2}" type="pres">
      <dgm:prSet presAssocID="{D6843486-2B7E-244A-8973-9E9DD7CC07AE}" presName="points" presStyleCnt="0"/>
      <dgm:spPr/>
    </dgm:pt>
    <dgm:pt modelId="{641BA31D-0B50-AD4A-9F1D-E51B64F95B1F}" type="pres">
      <dgm:prSet presAssocID="{2EE65D43-240D-674E-AF8D-448728AB1D6D}" presName="compositeA" presStyleCnt="0"/>
      <dgm:spPr/>
    </dgm:pt>
    <dgm:pt modelId="{84AB803E-B2E4-5146-BAA6-CBED9CCB0380}" type="pres">
      <dgm:prSet presAssocID="{2EE65D43-240D-674E-AF8D-448728AB1D6D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C8526-6785-444A-AA4D-D656418E9EFE}" type="pres">
      <dgm:prSet presAssocID="{2EE65D43-240D-674E-AF8D-448728AB1D6D}" presName="circleA" presStyleLbl="node1" presStyleIdx="0" presStyleCnt="7"/>
      <dgm:spPr/>
    </dgm:pt>
    <dgm:pt modelId="{903271DF-B999-B649-9203-81BECA719B46}" type="pres">
      <dgm:prSet presAssocID="{2EE65D43-240D-674E-AF8D-448728AB1D6D}" presName="spaceA" presStyleCnt="0"/>
      <dgm:spPr/>
    </dgm:pt>
    <dgm:pt modelId="{43B9D112-BA1D-0E42-A218-F7390EE284D6}" type="pres">
      <dgm:prSet presAssocID="{41043508-71ED-F244-9A87-24BB4ED26943}" presName="space" presStyleCnt="0"/>
      <dgm:spPr/>
    </dgm:pt>
    <dgm:pt modelId="{406212AF-3A7A-0D40-98C5-9C3CB375C2FC}" type="pres">
      <dgm:prSet presAssocID="{7A29ADFE-6ECD-9D46-AF9B-C9271DAA9738}" presName="compositeB" presStyleCnt="0"/>
      <dgm:spPr/>
    </dgm:pt>
    <dgm:pt modelId="{B476A0D3-63F7-1444-9149-6091E8444B14}" type="pres">
      <dgm:prSet presAssocID="{7A29ADFE-6ECD-9D46-AF9B-C9271DAA9738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A0464-E433-9543-8491-C29884CCD22C}" type="pres">
      <dgm:prSet presAssocID="{7A29ADFE-6ECD-9D46-AF9B-C9271DAA9738}" presName="circleB" presStyleLbl="node1" presStyleIdx="1" presStyleCnt="7"/>
      <dgm:spPr/>
    </dgm:pt>
    <dgm:pt modelId="{000B2166-5122-1047-9723-055D71EE635A}" type="pres">
      <dgm:prSet presAssocID="{7A29ADFE-6ECD-9D46-AF9B-C9271DAA9738}" presName="spaceB" presStyleCnt="0"/>
      <dgm:spPr/>
    </dgm:pt>
    <dgm:pt modelId="{40D7A1C7-9270-EE4D-96A3-3DBE2E9754A1}" type="pres">
      <dgm:prSet presAssocID="{31C067DE-0920-7446-B1AB-643471AF98D8}" presName="space" presStyleCnt="0"/>
      <dgm:spPr/>
    </dgm:pt>
    <dgm:pt modelId="{EE37E81A-05E0-FD45-B531-618971EC964D}" type="pres">
      <dgm:prSet presAssocID="{4BD7082C-2BA9-9941-9F0D-74C0C53CAD5B}" presName="compositeA" presStyleCnt="0"/>
      <dgm:spPr/>
    </dgm:pt>
    <dgm:pt modelId="{B4B5827C-3769-BA49-BB1A-1B63CC86CDCB}" type="pres">
      <dgm:prSet presAssocID="{4BD7082C-2BA9-9941-9F0D-74C0C53CAD5B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D2053-BE83-BE40-9AFA-726384651932}" type="pres">
      <dgm:prSet presAssocID="{4BD7082C-2BA9-9941-9F0D-74C0C53CAD5B}" presName="circleA" presStyleLbl="node1" presStyleIdx="2" presStyleCnt="7"/>
      <dgm:spPr/>
    </dgm:pt>
    <dgm:pt modelId="{0503670A-EA6A-C840-B67E-454E19377F5D}" type="pres">
      <dgm:prSet presAssocID="{4BD7082C-2BA9-9941-9F0D-74C0C53CAD5B}" presName="spaceA" presStyleCnt="0"/>
      <dgm:spPr/>
    </dgm:pt>
    <dgm:pt modelId="{B3DAD89A-04D4-2E4D-B269-CF0D14C97DBA}" type="pres">
      <dgm:prSet presAssocID="{3279F340-2C1A-3D4F-86C9-55A7305AFF14}" presName="space" presStyleCnt="0"/>
      <dgm:spPr/>
    </dgm:pt>
    <dgm:pt modelId="{3E24CEF5-CD23-F147-9C6C-9ADFD0480D24}" type="pres">
      <dgm:prSet presAssocID="{4FD9C509-5D6E-9443-8CFD-79C8736FA479}" presName="compositeB" presStyleCnt="0"/>
      <dgm:spPr/>
    </dgm:pt>
    <dgm:pt modelId="{3DA519F7-4114-9F47-9EA6-D921533CF6BD}" type="pres">
      <dgm:prSet presAssocID="{4FD9C509-5D6E-9443-8CFD-79C8736FA479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91953-8A67-234D-9F17-27A1DC8DD3A8}" type="pres">
      <dgm:prSet presAssocID="{4FD9C509-5D6E-9443-8CFD-79C8736FA479}" presName="circleB" presStyleLbl="node1" presStyleIdx="3" presStyleCnt="7"/>
      <dgm:spPr/>
    </dgm:pt>
    <dgm:pt modelId="{F2945D95-A57A-C04F-B0C2-7BAD2142EAE9}" type="pres">
      <dgm:prSet presAssocID="{4FD9C509-5D6E-9443-8CFD-79C8736FA479}" presName="spaceB" presStyleCnt="0"/>
      <dgm:spPr/>
    </dgm:pt>
    <dgm:pt modelId="{69B32AA2-915C-ED41-B961-4A7AF41B4409}" type="pres">
      <dgm:prSet presAssocID="{E88C386B-289C-0646-BF9E-65B552EC7A2B}" presName="space" presStyleCnt="0"/>
      <dgm:spPr/>
    </dgm:pt>
    <dgm:pt modelId="{50DA53E7-7F9B-5648-B904-87B5FF05BEA7}" type="pres">
      <dgm:prSet presAssocID="{61018077-58A2-0849-A1C0-6543B4DD3AF8}" presName="compositeA" presStyleCnt="0"/>
      <dgm:spPr/>
    </dgm:pt>
    <dgm:pt modelId="{D4385EA5-92D4-894E-B950-5C31D3F6B66F}" type="pres">
      <dgm:prSet presAssocID="{61018077-58A2-0849-A1C0-6543B4DD3AF8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2166E-BF56-6D4B-B181-17D5353F0367}" type="pres">
      <dgm:prSet presAssocID="{61018077-58A2-0849-A1C0-6543B4DD3AF8}" presName="circleA" presStyleLbl="node1" presStyleIdx="4" presStyleCnt="7"/>
      <dgm:spPr/>
    </dgm:pt>
    <dgm:pt modelId="{BC014552-F78A-8944-9F87-53D8BE40DA11}" type="pres">
      <dgm:prSet presAssocID="{61018077-58A2-0849-A1C0-6543B4DD3AF8}" presName="spaceA" presStyleCnt="0"/>
      <dgm:spPr/>
    </dgm:pt>
    <dgm:pt modelId="{ABF8D613-3E09-B24C-B40F-F4EA153822C0}" type="pres">
      <dgm:prSet presAssocID="{406A427D-B43C-CA4F-937A-24E228B85958}" presName="space" presStyleCnt="0"/>
      <dgm:spPr/>
    </dgm:pt>
    <dgm:pt modelId="{D616F49B-0F47-CC4E-9069-D3A528CE481D}" type="pres">
      <dgm:prSet presAssocID="{752EE93E-642D-3A45-A899-E029394E0808}" presName="compositeB" presStyleCnt="0"/>
      <dgm:spPr/>
    </dgm:pt>
    <dgm:pt modelId="{586B7AF4-7843-B34B-997B-3CD04712020F}" type="pres">
      <dgm:prSet presAssocID="{752EE93E-642D-3A45-A899-E029394E0808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74D7C-CC27-0847-9234-03B67E4B0F2C}" type="pres">
      <dgm:prSet presAssocID="{752EE93E-642D-3A45-A899-E029394E0808}" presName="circleB" presStyleLbl="node1" presStyleIdx="5" presStyleCnt="7"/>
      <dgm:spPr/>
    </dgm:pt>
    <dgm:pt modelId="{C40445C9-248F-E04F-BF7E-D4931648E221}" type="pres">
      <dgm:prSet presAssocID="{752EE93E-642D-3A45-A899-E029394E0808}" presName="spaceB" presStyleCnt="0"/>
      <dgm:spPr/>
    </dgm:pt>
    <dgm:pt modelId="{68861350-8627-6948-9B64-95EBBB237291}" type="pres">
      <dgm:prSet presAssocID="{459B9397-3D89-7A45-8E19-DCC7E009F8E9}" presName="space" presStyleCnt="0"/>
      <dgm:spPr/>
    </dgm:pt>
    <dgm:pt modelId="{18BE132C-F9E3-DB42-B286-ED51631AEC9D}" type="pres">
      <dgm:prSet presAssocID="{737F8D06-4C00-964D-8EDA-DF036E8B43B1}" presName="compositeA" presStyleCnt="0"/>
      <dgm:spPr/>
    </dgm:pt>
    <dgm:pt modelId="{2F624572-9A5A-2340-8BA9-838A8E40C2DD}" type="pres">
      <dgm:prSet presAssocID="{737F8D06-4C00-964D-8EDA-DF036E8B43B1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24FD7-207B-C446-A187-1CB810E58D7A}" type="pres">
      <dgm:prSet presAssocID="{737F8D06-4C00-964D-8EDA-DF036E8B43B1}" presName="circleA" presStyleLbl="node1" presStyleIdx="6" presStyleCnt="7"/>
      <dgm:spPr/>
    </dgm:pt>
    <dgm:pt modelId="{D635F5AE-3EB0-5A47-B9C4-0551026C9148}" type="pres">
      <dgm:prSet presAssocID="{737F8D06-4C00-964D-8EDA-DF036E8B43B1}" presName="spaceA" presStyleCnt="0"/>
      <dgm:spPr/>
    </dgm:pt>
  </dgm:ptLst>
  <dgm:cxnLst>
    <dgm:cxn modelId="{1C814A3C-340B-1541-981D-1A699DCB07D0}" type="presOf" srcId="{737F8D06-4C00-964D-8EDA-DF036E8B43B1}" destId="{2F624572-9A5A-2340-8BA9-838A8E40C2DD}" srcOrd="0" destOrd="0" presId="urn:microsoft.com/office/officeart/2005/8/layout/hProcess11"/>
    <dgm:cxn modelId="{5151D32B-0948-3449-843B-1BB40290FF6D}" srcId="{D6843486-2B7E-244A-8973-9E9DD7CC07AE}" destId="{7A29ADFE-6ECD-9D46-AF9B-C9271DAA9738}" srcOrd="1" destOrd="0" parTransId="{4054BB1D-01DC-E549-8B54-CCA48CB68F69}" sibTransId="{31C067DE-0920-7446-B1AB-643471AF98D8}"/>
    <dgm:cxn modelId="{548EA836-7A2C-DB47-BED7-1E56AD2EFD6F}" srcId="{D6843486-2B7E-244A-8973-9E9DD7CC07AE}" destId="{752EE93E-642D-3A45-A899-E029394E0808}" srcOrd="5" destOrd="0" parTransId="{CF7FB008-1A42-C14F-8FAB-082EB6792B60}" sibTransId="{459B9397-3D89-7A45-8E19-DCC7E009F8E9}"/>
    <dgm:cxn modelId="{9F2046B0-25B2-114D-B3CB-2DCD9AC9C4CA}" type="presOf" srcId="{61018077-58A2-0849-A1C0-6543B4DD3AF8}" destId="{D4385EA5-92D4-894E-B950-5C31D3F6B66F}" srcOrd="0" destOrd="0" presId="urn:microsoft.com/office/officeart/2005/8/layout/hProcess11"/>
    <dgm:cxn modelId="{3B05919C-42C0-9643-B76E-5123962033E6}" type="presOf" srcId="{752EE93E-642D-3A45-A899-E029394E0808}" destId="{586B7AF4-7843-B34B-997B-3CD04712020F}" srcOrd="0" destOrd="0" presId="urn:microsoft.com/office/officeart/2005/8/layout/hProcess11"/>
    <dgm:cxn modelId="{F8BAC7BC-3ED2-F04C-BEC7-36D948A38D8F}" type="presOf" srcId="{2EE65D43-240D-674E-AF8D-448728AB1D6D}" destId="{84AB803E-B2E4-5146-BAA6-CBED9CCB0380}" srcOrd="0" destOrd="0" presId="urn:microsoft.com/office/officeart/2005/8/layout/hProcess11"/>
    <dgm:cxn modelId="{D4C9BE33-BCF7-B941-A610-C9A276284187}" srcId="{D6843486-2B7E-244A-8973-9E9DD7CC07AE}" destId="{2EE65D43-240D-674E-AF8D-448728AB1D6D}" srcOrd="0" destOrd="0" parTransId="{8FE5DEFE-4B87-F947-9DA5-B35FB2B8171F}" sibTransId="{41043508-71ED-F244-9A87-24BB4ED26943}"/>
    <dgm:cxn modelId="{F18D07A1-7941-DB46-8788-58AA11CA33CD}" srcId="{D6843486-2B7E-244A-8973-9E9DD7CC07AE}" destId="{4BD7082C-2BA9-9941-9F0D-74C0C53CAD5B}" srcOrd="2" destOrd="0" parTransId="{E2700A3A-D10D-1144-AC3C-F5C545D78941}" sibTransId="{3279F340-2C1A-3D4F-86C9-55A7305AFF14}"/>
    <dgm:cxn modelId="{6CD6A772-ADEF-4244-A0B7-DED57175E76F}" type="presOf" srcId="{7A29ADFE-6ECD-9D46-AF9B-C9271DAA9738}" destId="{B476A0D3-63F7-1444-9149-6091E8444B14}" srcOrd="0" destOrd="0" presId="urn:microsoft.com/office/officeart/2005/8/layout/hProcess11"/>
    <dgm:cxn modelId="{99F9FBC0-474C-CA46-B63E-915CC7371099}" srcId="{D6843486-2B7E-244A-8973-9E9DD7CC07AE}" destId="{737F8D06-4C00-964D-8EDA-DF036E8B43B1}" srcOrd="6" destOrd="0" parTransId="{418A06A0-05BF-2446-8AF1-9F5FD3BFE50E}" sibTransId="{F9247BFA-8B31-964B-85B5-AFAA4685DBC7}"/>
    <dgm:cxn modelId="{1786D46C-0779-364E-8C74-0823BA718A4D}" type="presOf" srcId="{4BD7082C-2BA9-9941-9F0D-74C0C53CAD5B}" destId="{B4B5827C-3769-BA49-BB1A-1B63CC86CDCB}" srcOrd="0" destOrd="0" presId="urn:microsoft.com/office/officeart/2005/8/layout/hProcess11"/>
    <dgm:cxn modelId="{D2B4AF15-591B-6740-86DB-255C32E0D582}" srcId="{D6843486-2B7E-244A-8973-9E9DD7CC07AE}" destId="{61018077-58A2-0849-A1C0-6543B4DD3AF8}" srcOrd="4" destOrd="0" parTransId="{3ADAC21B-2973-374B-AB70-70DCAC04CC5A}" sibTransId="{406A427D-B43C-CA4F-937A-24E228B85958}"/>
    <dgm:cxn modelId="{425973F0-CD4E-9644-98B9-96CDDEEAEA47}" srcId="{D6843486-2B7E-244A-8973-9E9DD7CC07AE}" destId="{4FD9C509-5D6E-9443-8CFD-79C8736FA479}" srcOrd="3" destOrd="0" parTransId="{2E19113E-D9D3-D446-8AB3-098092CCD66D}" sibTransId="{E88C386B-289C-0646-BF9E-65B552EC7A2B}"/>
    <dgm:cxn modelId="{C7DA3643-DFEB-674D-9088-17973104CBDE}" type="presOf" srcId="{4FD9C509-5D6E-9443-8CFD-79C8736FA479}" destId="{3DA519F7-4114-9F47-9EA6-D921533CF6BD}" srcOrd="0" destOrd="0" presId="urn:microsoft.com/office/officeart/2005/8/layout/hProcess11"/>
    <dgm:cxn modelId="{69320AC6-E1B7-8946-95FD-D5CEF27FC0DD}" type="presOf" srcId="{D6843486-2B7E-244A-8973-9E9DD7CC07AE}" destId="{56DE1DF0-6E38-9346-9AEA-294C00A585CC}" srcOrd="0" destOrd="0" presId="urn:microsoft.com/office/officeart/2005/8/layout/hProcess11"/>
    <dgm:cxn modelId="{E1CC6E8E-8D8E-2E49-8914-E42643C75601}" type="presParOf" srcId="{56DE1DF0-6E38-9346-9AEA-294C00A585CC}" destId="{DE38DEE9-9F2B-B846-A674-681018A4D0AB}" srcOrd="0" destOrd="0" presId="urn:microsoft.com/office/officeart/2005/8/layout/hProcess11"/>
    <dgm:cxn modelId="{E064F038-77E5-144F-9F8A-71CD6094EE82}" type="presParOf" srcId="{56DE1DF0-6E38-9346-9AEA-294C00A585CC}" destId="{78588A0D-36C6-F446-A2B4-DB2147605FC2}" srcOrd="1" destOrd="0" presId="urn:microsoft.com/office/officeart/2005/8/layout/hProcess11"/>
    <dgm:cxn modelId="{917D17B6-E251-1A46-97D7-07782D5EEA14}" type="presParOf" srcId="{78588A0D-36C6-F446-A2B4-DB2147605FC2}" destId="{641BA31D-0B50-AD4A-9F1D-E51B64F95B1F}" srcOrd="0" destOrd="0" presId="urn:microsoft.com/office/officeart/2005/8/layout/hProcess11"/>
    <dgm:cxn modelId="{8CAE479D-538C-7646-981E-5620FE7227D9}" type="presParOf" srcId="{641BA31D-0B50-AD4A-9F1D-E51B64F95B1F}" destId="{84AB803E-B2E4-5146-BAA6-CBED9CCB0380}" srcOrd="0" destOrd="0" presId="urn:microsoft.com/office/officeart/2005/8/layout/hProcess11"/>
    <dgm:cxn modelId="{0DFAC5D0-5E34-814A-8581-11EE1CB0918C}" type="presParOf" srcId="{641BA31D-0B50-AD4A-9F1D-E51B64F95B1F}" destId="{535C8526-6785-444A-AA4D-D656418E9EFE}" srcOrd="1" destOrd="0" presId="urn:microsoft.com/office/officeart/2005/8/layout/hProcess11"/>
    <dgm:cxn modelId="{B6E47BE8-08E5-3F42-9D4D-D4005D92614C}" type="presParOf" srcId="{641BA31D-0B50-AD4A-9F1D-E51B64F95B1F}" destId="{903271DF-B999-B649-9203-81BECA719B46}" srcOrd="2" destOrd="0" presId="urn:microsoft.com/office/officeart/2005/8/layout/hProcess11"/>
    <dgm:cxn modelId="{65182768-8BFB-974E-9B2E-75A091EE8830}" type="presParOf" srcId="{78588A0D-36C6-F446-A2B4-DB2147605FC2}" destId="{43B9D112-BA1D-0E42-A218-F7390EE284D6}" srcOrd="1" destOrd="0" presId="urn:microsoft.com/office/officeart/2005/8/layout/hProcess11"/>
    <dgm:cxn modelId="{583870C4-D6E5-DA4F-8891-C73AE445CF87}" type="presParOf" srcId="{78588A0D-36C6-F446-A2B4-DB2147605FC2}" destId="{406212AF-3A7A-0D40-98C5-9C3CB375C2FC}" srcOrd="2" destOrd="0" presId="urn:microsoft.com/office/officeart/2005/8/layout/hProcess11"/>
    <dgm:cxn modelId="{A28E3EA0-CE93-6F47-B3B8-6BC8E66DC8DF}" type="presParOf" srcId="{406212AF-3A7A-0D40-98C5-9C3CB375C2FC}" destId="{B476A0D3-63F7-1444-9149-6091E8444B14}" srcOrd="0" destOrd="0" presId="urn:microsoft.com/office/officeart/2005/8/layout/hProcess11"/>
    <dgm:cxn modelId="{7342E4D0-DD94-A44C-BCD4-2C24313C394F}" type="presParOf" srcId="{406212AF-3A7A-0D40-98C5-9C3CB375C2FC}" destId="{8EBA0464-E433-9543-8491-C29884CCD22C}" srcOrd="1" destOrd="0" presId="urn:microsoft.com/office/officeart/2005/8/layout/hProcess11"/>
    <dgm:cxn modelId="{2F98318C-2112-AA42-BFBB-059A144DC309}" type="presParOf" srcId="{406212AF-3A7A-0D40-98C5-9C3CB375C2FC}" destId="{000B2166-5122-1047-9723-055D71EE635A}" srcOrd="2" destOrd="0" presId="urn:microsoft.com/office/officeart/2005/8/layout/hProcess11"/>
    <dgm:cxn modelId="{7FCC83FB-2FC5-D543-9673-3545E4CFC853}" type="presParOf" srcId="{78588A0D-36C6-F446-A2B4-DB2147605FC2}" destId="{40D7A1C7-9270-EE4D-96A3-3DBE2E9754A1}" srcOrd="3" destOrd="0" presId="urn:microsoft.com/office/officeart/2005/8/layout/hProcess11"/>
    <dgm:cxn modelId="{381F40F1-E318-7042-92CC-6DDB6A123ADD}" type="presParOf" srcId="{78588A0D-36C6-F446-A2B4-DB2147605FC2}" destId="{EE37E81A-05E0-FD45-B531-618971EC964D}" srcOrd="4" destOrd="0" presId="urn:microsoft.com/office/officeart/2005/8/layout/hProcess11"/>
    <dgm:cxn modelId="{967D45D1-62A2-4B47-9214-8D0BEC53A330}" type="presParOf" srcId="{EE37E81A-05E0-FD45-B531-618971EC964D}" destId="{B4B5827C-3769-BA49-BB1A-1B63CC86CDCB}" srcOrd="0" destOrd="0" presId="urn:microsoft.com/office/officeart/2005/8/layout/hProcess11"/>
    <dgm:cxn modelId="{D37BA1F2-569B-1E47-BBBD-40BC0D3D399C}" type="presParOf" srcId="{EE37E81A-05E0-FD45-B531-618971EC964D}" destId="{F87D2053-BE83-BE40-9AFA-726384651932}" srcOrd="1" destOrd="0" presId="urn:microsoft.com/office/officeart/2005/8/layout/hProcess11"/>
    <dgm:cxn modelId="{D7B5D804-5C27-9C41-9776-C146166B1F83}" type="presParOf" srcId="{EE37E81A-05E0-FD45-B531-618971EC964D}" destId="{0503670A-EA6A-C840-B67E-454E19377F5D}" srcOrd="2" destOrd="0" presId="urn:microsoft.com/office/officeart/2005/8/layout/hProcess11"/>
    <dgm:cxn modelId="{92186A3C-EEDF-C340-A200-3214F16587B9}" type="presParOf" srcId="{78588A0D-36C6-F446-A2B4-DB2147605FC2}" destId="{B3DAD89A-04D4-2E4D-B269-CF0D14C97DBA}" srcOrd="5" destOrd="0" presId="urn:microsoft.com/office/officeart/2005/8/layout/hProcess11"/>
    <dgm:cxn modelId="{AE28129A-D750-EE4C-A314-11F234F27260}" type="presParOf" srcId="{78588A0D-36C6-F446-A2B4-DB2147605FC2}" destId="{3E24CEF5-CD23-F147-9C6C-9ADFD0480D24}" srcOrd="6" destOrd="0" presId="urn:microsoft.com/office/officeart/2005/8/layout/hProcess11"/>
    <dgm:cxn modelId="{928447A9-D722-524D-92AB-AB6C29E535F0}" type="presParOf" srcId="{3E24CEF5-CD23-F147-9C6C-9ADFD0480D24}" destId="{3DA519F7-4114-9F47-9EA6-D921533CF6BD}" srcOrd="0" destOrd="0" presId="urn:microsoft.com/office/officeart/2005/8/layout/hProcess11"/>
    <dgm:cxn modelId="{66954C48-87A9-BF44-AC73-A0B788C8436C}" type="presParOf" srcId="{3E24CEF5-CD23-F147-9C6C-9ADFD0480D24}" destId="{FD491953-8A67-234D-9F17-27A1DC8DD3A8}" srcOrd="1" destOrd="0" presId="urn:microsoft.com/office/officeart/2005/8/layout/hProcess11"/>
    <dgm:cxn modelId="{E917D884-D301-B24E-ACBF-6A0A7DCE5DB7}" type="presParOf" srcId="{3E24CEF5-CD23-F147-9C6C-9ADFD0480D24}" destId="{F2945D95-A57A-C04F-B0C2-7BAD2142EAE9}" srcOrd="2" destOrd="0" presId="urn:microsoft.com/office/officeart/2005/8/layout/hProcess11"/>
    <dgm:cxn modelId="{92FCBAD1-C7E2-434F-A6A5-DE19AF4C3EB7}" type="presParOf" srcId="{78588A0D-36C6-F446-A2B4-DB2147605FC2}" destId="{69B32AA2-915C-ED41-B961-4A7AF41B4409}" srcOrd="7" destOrd="0" presId="urn:microsoft.com/office/officeart/2005/8/layout/hProcess11"/>
    <dgm:cxn modelId="{C0EC4903-8087-A149-AC87-57F82708C25A}" type="presParOf" srcId="{78588A0D-36C6-F446-A2B4-DB2147605FC2}" destId="{50DA53E7-7F9B-5648-B904-87B5FF05BEA7}" srcOrd="8" destOrd="0" presId="urn:microsoft.com/office/officeart/2005/8/layout/hProcess11"/>
    <dgm:cxn modelId="{FB8031CC-7837-1444-ADB5-888F60258103}" type="presParOf" srcId="{50DA53E7-7F9B-5648-B904-87B5FF05BEA7}" destId="{D4385EA5-92D4-894E-B950-5C31D3F6B66F}" srcOrd="0" destOrd="0" presId="urn:microsoft.com/office/officeart/2005/8/layout/hProcess11"/>
    <dgm:cxn modelId="{E6B4488C-7F9F-5249-8E91-6FAB2E8CC440}" type="presParOf" srcId="{50DA53E7-7F9B-5648-B904-87B5FF05BEA7}" destId="{4072166E-BF56-6D4B-B181-17D5353F0367}" srcOrd="1" destOrd="0" presId="urn:microsoft.com/office/officeart/2005/8/layout/hProcess11"/>
    <dgm:cxn modelId="{A169532E-A2BF-D84A-8C2F-9BB108697EA7}" type="presParOf" srcId="{50DA53E7-7F9B-5648-B904-87B5FF05BEA7}" destId="{BC014552-F78A-8944-9F87-53D8BE40DA11}" srcOrd="2" destOrd="0" presId="urn:microsoft.com/office/officeart/2005/8/layout/hProcess11"/>
    <dgm:cxn modelId="{69229DDF-DD99-FF40-A346-5149ECF26BCB}" type="presParOf" srcId="{78588A0D-36C6-F446-A2B4-DB2147605FC2}" destId="{ABF8D613-3E09-B24C-B40F-F4EA153822C0}" srcOrd="9" destOrd="0" presId="urn:microsoft.com/office/officeart/2005/8/layout/hProcess11"/>
    <dgm:cxn modelId="{E215C086-B5AA-BF45-B0DF-0599260F88BD}" type="presParOf" srcId="{78588A0D-36C6-F446-A2B4-DB2147605FC2}" destId="{D616F49B-0F47-CC4E-9069-D3A528CE481D}" srcOrd="10" destOrd="0" presId="urn:microsoft.com/office/officeart/2005/8/layout/hProcess11"/>
    <dgm:cxn modelId="{622779AB-2263-244B-A8E1-B32F269686F8}" type="presParOf" srcId="{D616F49B-0F47-CC4E-9069-D3A528CE481D}" destId="{586B7AF4-7843-B34B-997B-3CD04712020F}" srcOrd="0" destOrd="0" presId="urn:microsoft.com/office/officeart/2005/8/layout/hProcess11"/>
    <dgm:cxn modelId="{4D481A53-2EAD-214F-8D33-6DC800DCCF17}" type="presParOf" srcId="{D616F49B-0F47-CC4E-9069-D3A528CE481D}" destId="{96B74D7C-CC27-0847-9234-03B67E4B0F2C}" srcOrd="1" destOrd="0" presId="urn:microsoft.com/office/officeart/2005/8/layout/hProcess11"/>
    <dgm:cxn modelId="{2FC3665A-9A67-0D40-BD76-2538BF3C8446}" type="presParOf" srcId="{D616F49B-0F47-CC4E-9069-D3A528CE481D}" destId="{C40445C9-248F-E04F-BF7E-D4931648E221}" srcOrd="2" destOrd="0" presId="urn:microsoft.com/office/officeart/2005/8/layout/hProcess11"/>
    <dgm:cxn modelId="{82BAA038-D1A5-5042-B717-F24A03D9A451}" type="presParOf" srcId="{78588A0D-36C6-F446-A2B4-DB2147605FC2}" destId="{68861350-8627-6948-9B64-95EBBB237291}" srcOrd="11" destOrd="0" presId="urn:microsoft.com/office/officeart/2005/8/layout/hProcess11"/>
    <dgm:cxn modelId="{6B31FF19-9E7E-BB49-9224-063167A746CB}" type="presParOf" srcId="{78588A0D-36C6-F446-A2B4-DB2147605FC2}" destId="{18BE132C-F9E3-DB42-B286-ED51631AEC9D}" srcOrd="12" destOrd="0" presId="urn:microsoft.com/office/officeart/2005/8/layout/hProcess11"/>
    <dgm:cxn modelId="{1F534807-8815-B441-BE7E-02F96DC78A9F}" type="presParOf" srcId="{18BE132C-F9E3-DB42-B286-ED51631AEC9D}" destId="{2F624572-9A5A-2340-8BA9-838A8E40C2DD}" srcOrd="0" destOrd="0" presId="urn:microsoft.com/office/officeart/2005/8/layout/hProcess11"/>
    <dgm:cxn modelId="{29C348F0-8177-FB47-87F8-2E9D2D84777E}" type="presParOf" srcId="{18BE132C-F9E3-DB42-B286-ED51631AEC9D}" destId="{E6824FD7-207B-C446-A187-1CB810E58D7A}" srcOrd="1" destOrd="0" presId="urn:microsoft.com/office/officeart/2005/8/layout/hProcess11"/>
    <dgm:cxn modelId="{8E457768-1DF0-7647-84AC-5E1AC0F9000C}" type="presParOf" srcId="{18BE132C-F9E3-DB42-B286-ED51631AEC9D}" destId="{D635F5AE-3EB0-5A47-B9C4-0551026C914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8DEE9-9F2B-B846-A674-681018A4D0AB}">
      <dsp:nvSpPr>
        <dsp:cNvPr id="0" name=""/>
        <dsp:cNvSpPr/>
      </dsp:nvSpPr>
      <dsp:spPr>
        <a:xfrm>
          <a:off x="0" y="393552"/>
          <a:ext cx="9144000" cy="52473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AB803E-B2E4-5146-BAA6-CBED9CCB0380}">
      <dsp:nvSpPr>
        <dsp:cNvPr id="0" name=""/>
        <dsp:cNvSpPr/>
      </dsp:nvSpPr>
      <dsp:spPr>
        <a:xfrm>
          <a:off x="2260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2004</a:t>
          </a:r>
          <a:endParaRPr lang="en-US" sz="1800" b="1" u="none" kern="1200" dirty="0"/>
        </a:p>
      </dsp:txBody>
      <dsp:txXfrm>
        <a:off x="2260" y="0"/>
        <a:ext cx="1316012" cy="524737"/>
      </dsp:txXfrm>
    </dsp:sp>
    <dsp:sp modelId="{535C8526-6785-444A-AA4D-D656418E9EFE}">
      <dsp:nvSpPr>
        <dsp:cNvPr id="0" name=""/>
        <dsp:cNvSpPr/>
      </dsp:nvSpPr>
      <dsp:spPr>
        <a:xfrm>
          <a:off x="594674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76A0D3-63F7-1444-9149-6091E8444B14}">
      <dsp:nvSpPr>
        <dsp:cNvPr id="0" name=""/>
        <dsp:cNvSpPr/>
      </dsp:nvSpPr>
      <dsp:spPr>
        <a:xfrm>
          <a:off x="1384073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384073" y="787105"/>
        <a:ext cx="1316012" cy="524737"/>
      </dsp:txXfrm>
    </dsp:sp>
    <dsp:sp modelId="{8EBA0464-E433-9543-8491-C29884CCD22C}">
      <dsp:nvSpPr>
        <dsp:cNvPr id="0" name=""/>
        <dsp:cNvSpPr/>
      </dsp:nvSpPr>
      <dsp:spPr>
        <a:xfrm>
          <a:off x="1976487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5827C-3769-BA49-BB1A-1B63CC86CDCB}">
      <dsp:nvSpPr>
        <dsp:cNvPr id="0" name=""/>
        <dsp:cNvSpPr/>
      </dsp:nvSpPr>
      <dsp:spPr>
        <a:xfrm>
          <a:off x="2765886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765886" y="0"/>
        <a:ext cx="1316012" cy="524737"/>
      </dsp:txXfrm>
    </dsp:sp>
    <dsp:sp modelId="{F87D2053-BE83-BE40-9AFA-726384651932}">
      <dsp:nvSpPr>
        <dsp:cNvPr id="0" name=""/>
        <dsp:cNvSpPr/>
      </dsp:nvSpPr>
      <dsp:spPr>
        <a:xfrm>
          <a:off x="3358301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A519F7-4114-9F47-9EA6-D921533CF6BD}">
      <dsp:nvSpPr>
        <dsp:cNvPr id="0" name=""/>
        <dsp:cNvSpPr/>
      </dsp:nvSpPr>
      <dsp:spPr>
        <a:xfrm>
          <a:off x="4147700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147700" y="787105"/>
        <a:ext cx="1316012" cy="524737"/>
      </dsp:txXfrm>
    </dsp:sp>
    <dsp:sp modelId="{FD491953-8A67-234D-9F17-27A1DC8DD3A8}">
      <dsp:nvSpPr>
        <dsp:cNvPr id="0" name=""/>
        <dsp:cNvSpPr/>
      </dsp:nvSpPr>
      <dsp:spPr>
        <a:xfrm>
          <a:off x="4740114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85EA5-92D4-894E-B950-5C31D3F6B66F}">
      <dsp:nvSpPr>
        <dsp:cNvPr id="0" name=""/>
        <dsp:cNvSpPr/>
      </dsp:nvSpPr>
      <dsp:spPr>
        <a:xfrm>
          <a:off x="5529513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529513" y="0"/>
        <a:ext cx="1316012" cy="524737"/>
      </dsp:txXfrm>
    </dsp:sp>
    <dsp:sp modelId="{4072166E-BF56-6D4B-B181-17D5353F0367}">
      <dsp:nvSpPr>
        <dsp:cNvPr id="0" name=""/>
        <dsp:cNvSpPr/>
      </dsp:nvSpPr>
      <dsp:spPr>
        <a:xfrm>
          <a:off x="6121927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B7AF4-7843-B34B-997B-3CD04712020F}">
      <dsp:nvSpPr>
        <dsp:cNvPr id="0" name=""/>
        <dsp:cNvSpPr/>
      </dsp:nvSpPr>
      <dsp:spPr>
        <a:xfrm>
          <a:off x="6911326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911326" y="787105"/>
        <a:ext cx="1316012" cy="524737"/>
      </dsp:txXfrm>
    </dsp:sp>
    <dsp:sp modelId="{96B74D7C-CC27-0847-9234-03B67E4B0F2C}">
      <dsp:nvSpPr>
        <dsp:cNvPr id="0" name=""/>
        <dsp:cNvSpPr/>
      </dsp:nvSpPr>
      <dsp:spPr>
        <a:xfrm>
          <a:off x="7503741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8DEE9-9F2B-B846-A674-681018A4D0AB}">
      <dsp:nvSpPr>
        <dsp:cNvPr id="0" name=""/>
        <dsp:cNvSpPr/>
      </dsp:nvSpPr>
      <dsp:spPr>
        <a:xfrm>
          <a:off x="0" y="393552"/>
          <a:ext cx="9144000" cy="52473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AB803E-B2E4-5146-BAA6-CBED9CCB0380}">
      <dsp:nvSpPr>
        <dsp:cNvPr id="0" name=""/>
        <dsp:cNvSpPr/>
      </dsp:nvSpPr>
      <dsp:spPr>
        <a:xfrm>
          <a:off x="326" y="0"/>
          <a:ext cx="98550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2004</a:t>
          </a:r>
          <a:endParaRPr lang="en-US" sz="1800" kern="1200" dirty="0"/>
        </a:p>
      </dsp:txBody>
      <dsp:txXfrm>
        <a:off x="326" y="0"/>
        <a:ext cx="985502" cy="524737"/>
      </dsp:txXfrm>
    </dsp:sp>
    <dsp:sp modelId="{535C8526-6785-444A-AA4D-D656418E9EFE}">
      <dsp:nvSpPr>
        <dsp:cNvPr id="0" name=""/>
        <dsp:cNvSpPr/>
      </dsp:nvSpPr>
      <dsp:spPr>
        <a:xfrm>
          <a:off x="427485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76A0D3-63F7-1444-9149-6091E8444B14}">
      <dsp:nvSpPr>
        <dsp:cNvPr id="0" name=""/>
        <dsp:cNvSpPr/>
      </dsp:nvSpPr>
      <dsp:spPr>
        <a:xfrm>
          <a:off x="1035104" y="787105"/>
          <a:ext cx="98550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2007</a:t>
          </a:r>
          <a:endParaRPr lang="en-US" sz="1800" kern="1200" dirty="0"/>
        </a:p>
      </dsp:txBody>
      <dsp:txXfrm>
        <a:off x="1035104" y="787105"/>
        <a:ext cx="985502" cy="524737"/>
      </dsp:txXfrm>
    </dsp:sp>
    <dsp:sp modelId="{8EBA0464-E433-9543-8491-C29884CCD22C}">
      <dsp:nvSpPr>
        <dsp:cNvPr id="0" name=""/>
        <dsp:cNvSpPr/>
      </dsp:nvSpPr>
      <dsp:spPr>
        <a:xfrm>
          <a:off x="1462263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5827C-3769-BA49-BB1A-1B63CC86CDCB}">
      <dsp:nvSpPr>
        <dsp:cNvPr id="0" name=""/>
        <dsp:cNvSpPr/>
      </dsp:nvSpPr>
      <dsp:spPr>
        <a:xfrm>
          <a:off x="2069882" y="0"/>
          <a:ext cx="98550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2008</a:t>
          </a:r>
          <a:endParaRPr lang="en-US" sz="1800" b="0" kern="1200" dirty="0"/>
        </a:p>
      </dsp:txBody>
      <dsp:txXfrm>
        <a:off x="2069882" y="0"/>
        <a:ext cx="985502" cy="524737"/>
      </dsp:txXfrm>
    </dsp:sp>
    <dsp:sp modelId="{F87D2053-BE83-BE40-9AFA-726384651932}">
      <dsp:nvSpPr>
        <dsp:cNvPr id="0" name=""/>
        <dsp:cNvSpPr/>
      </dsp:nvSpPr>
      <dsp:spPr>
        <a:xfrm>
          <a:off x="2497041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A519F7-4114-9F47-9EA6-D921533CF6BD}">
      <dsp:nvSpPr>
        <dsp:cNvPr id="0" name=""/>
        <dsp:cNvSpPr/>
      </dsp:nvSpPr>
      <dsp:spPr>
        <a:xfrm>
          <a:off x="3104659" y="787105"/>
          <a:ext cx="98550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2009</a:t>
          </a:r>
          <a:endParaRPr lang="en-US" sz="1800" b="0" kern="1200" dirty="0"/>
        </a:p>
      </dsp:txBody>
      <dsp:txXfrm>
        <a:off x="3104659" y="787105"/>
        <a:ext cx="985502" cy="524737"/>
      </dsp:txXfrm>
    </dsp:sp>
    <dsp:sp modelId="{FD491953-8A67-234D-9F17-27A1DC8DD3A8}">
      <dsp:nvSpPr>
        <dsp:cNvPr id="0" name=""/>
        <dsp:cNvSpPr/>
      </dsp:nvSpPr>
      <dsp:spPr>
        <a:xfrm>
          <a:off x="3531818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85EA5-92D4-894E-B950-5C31D3F6B66F}">
      <dsp:nvSpPr>
        <dsp:cNvPr id="0" name=""/>
        <dsp:cNvSpPr/>
      </dsp:nvSpPr>
      <dsp:spPr>
        <a:xfrm>
          <a:off x="4139437" y="0"/>
          <a:ext cx="98550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2010</a:t>
          </a:r>
          <a:endParaRPr lang="en-US" sz="1800" b="0" kern="1200" dirty="0"/>
        </a:p>
      </dsp:txBody>
      <dsp:txXfrm>
        <a:off x="4139437" y="0"/>
        <a:ext cx="985502" cy="524737"/>
      </dsp:txXfrm>
    </dsp:sp>
    <dsp:sp modelId="{4072166E-BF56-6D4B-B181-17D5353F0367}">
      <dsp:nvSpPr>
        <dsp:cNvPr id="0" name=""/>
        <dsp:cNvSpPr/>
      </dsp:nvSpPr>
      <dsp:spPr>
        <a:xfrm>
          <a:off x="4566596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B7AF4-7843-B34B-997B-3CD04712020F}">
      <dsp:nvSpPr>
        <dsp:cNvPr id="0" name=""/>
        <dsp:cNvSpPr/>
      </dsp:nvSpPr>
      <dsp:spPr>
        <a:xfrm>
          <a:off x="5174215" y="787105"/>
          <a:ext cx="98550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2011</a:t>
          </a:r>
          <a:endParaRPr lang="en-US" sz="1800" b="0" kern="1200" dirty="0"/>
        </a:p>
      </dsp:txBody>
      <dsp:txXfrm>
        <a:off x="5174215" y="787105"/>
        <a:ext cx="985502" cy="524737"/>
      </dsp:txXfrm>
    </dsp:sp>
    <dsp:sp modelId="{96B74D7C-CC27-0847-9234-03B67E4B0F2C}">
      <dsp:nvSpPr>
        <dsp:cNvPr id="0" name=""/>
        <dsp:cNvSpPr/>
      </dsp:nvSpPr>
      <dsp:spPr>
        <a:xfrm>
          <a:off x="5601374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624572-9A5A-2340-8BA9-838A8E40C2DD}">
      <dsp:nvSpPr>
        <dsp:cNvPr id="0" name=""/>
        <dsp:cNvSpPr/>
      </dsp:nvSpPr>
      <dsp:spPr>
        <a:xfrm>
          <a:off x="6208993" y="0"/>
          <a:ext cx="98550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2013</a:t>
          </a:r>
          <a:endParaRPr lang="en-US" sz="1800" b="0" kern="1200" dirty="0"/>
        </a:p>
      </dsp:txBody>
      <dsp:txXfrm>
        <a:off x="6208993" y="0"/>
        <a:ext cx="985502" cy="524737"/>
      </dsp:txXfrm>
    </dsp:sp>
    <dsp:sp modelId="{E6824FD7-207B-C446-A187-1CB810E58D7A}">
      <dsp:nvSpPr>
        <dsp:cNvPr id="0" name=""/>
        <dsp:cNvSpPr/>
      </dsp:nvSpPr>
      <dsp:spPr>
        <a:xfrm>
          <a:off x="6636152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248A47-D506-1A4F-99B2-035FE18D9682}">
      <dsp:nvSpPr>
        <dsp:cNvPr id="0" name=""/>
        <dsp:cNvSpPr/>
      </dsp:nvSpPr>
      <dsp:spPr>
        <a:xfrm>
          <a:off x="7243770" y="787105"/>
          <a:ext cx="98550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2014</a:t>
          </a:r>
          <a:endParaRPr lang="en-US" sz="1800" b="1" kern="1200" dirty="0"/>
        </a:p>
      </dsp:txBody>
      <dsp:txXfrm>
        <a:off x="7243770" y="787105"/>
        <a:ext cx="985502" cy="524737"/>
      </dsp:txXfrm>
    </dsp:sp>
    <dsp:sp modelId="{F4E1387E-7C05-5C44-A0EC-05D6FEFD88E9}">
      <dsp:nvSpPr>
        <dsp:cNvPr id="0" name=""/>
        <dsp:cNvSpPr/>
      </dsp:nvSpPr>
      <dsp:spPr>
        <a:xfrm>
          <a:off x="7670930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8DEE9-9F2B-B846-A674-681018A4D0AB}">
      <dsp:nvSpPr>
        <dsp:cNvPr id="0" name=""/>
        <dsp:cNvSpPr/>
      </dsp:nvSpPr>
      <dsp:spPr>
        <a:xfrm>
          <a:off x="0" y="393552"/>
          <a:ext cx="9144000" cy="52473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AB803E-B2E4-5146-BAA6-CBED9CCB0380}">
      <dsp:nvSpPr>
        <dsp:cNvPr id="0" name=""/>
        <dsp:cNvSpPr/>
      </dsp:nvSpPr>
      <dsp:spPr>
        <a:xfrm>
          <a:off x="2260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2004</a:t>
          </a:r>
          <a:endParaRPr lang="en-US" sz="1800" kern="1200" dirty="0"/>
        </a:p>
      </dsp:txBody>
      <dsp:txXfrm>
        <a:off x="2260" y="0"/>
        <a:ext cx="1316012" cy="524737"/>
      </dsp:txXfrm>
    </dsp:sp>
    <dsp:sp modelId="{535C8526-6785-444A-AA4D-D656418E9EFE}">
      <dsp:nvSpPr>
        <dsp:cNvPr id="0" name=""/>
        <dsp:cNvSpPr/>
      </dsp:nvSpPr>
      <dsp:spPr>
        <a:xfrm>
          <a:off x="594674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76A0D3-63F7-1444-9149-6091E8444B14}">
      <dsp:nvSpPr>
        <dsp:cNvPr id="0" name=""/>
        <dsp:cNvSpPr/>
      </dsp:nvSpPr>
      <dsp:spPr>
        <a:xfrm>
          <a:off x="1384073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2007</a:t>
          </a:r>
          <a:endParaRPr lang="en-US" sz="1800" b="1" kern="1200" dirty="0"/>
        </a:p>
      </dsp:txBody>
      <dsp:txXfrm>
        <a:off x="1384073" y="787105"/>
        <a:ext cx="1316012" cy="524737"/>
      </dsp:txXfrm>
    </dsp:sp>
    <dsp:sp modelId="{8EBA0464-E433-9543-8491-C29884CCD22C}">
      <dsp:nvSpPr>
        <dsp:cNvPr id="0" name=""/>
        <dsp:cNvSpPr/>
      </dsp:nvSpPr>
      <dsp:spPr>
        <a:xfrm>
          <a:off x="1976487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5827C-3769-BA49-BB1A-1B63CC86CDCB}">
      <dsp:nvSpPr>
        <dsp:cNvPr id="0" name=""/>
        <dsp:cNvSpPr/>
      </dsp:nvSpPr>
      <dsp:spPr>
        <a:xfrm>
          <a:off x="2765886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765886" y="0"/>
        <a:ext cx="1316012" cy="524737"/>
      </dsp:txXfrm>
    </dsp:sp>
    <dsp:sp modelId="{F87D2053-BE83-BE40-9AFA-726384651932}">
      <dsp:nvSpPr>
        <dsp:cNvPr id="0" name=""/>
        <dsp:cNvSpPr/>
      </dsp:nvSpPr>
      <dsp:spPr>
        <a:xfrm>
          <a:off x="3358301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A519F7-4114-9F47-9EA6-D921533CF6BD}">
      <dsp:nvSpPr>
        <dsp:cNvPr id="0" name=""/>
        <dsp:cNvSpPr/>
      </dsp:nvSpPr>
      <dsp:spPr>
        <a:xfrm>
          <a:off x="4147700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147700" y="787105"/>
        <a:ext cx="1316012" cy="524737"/>
      </dsp:txXfrm>
    </dsp:sp>
    <dsp:sp modelId="{FD491953-8A67-234D-9F17-27A1DC8DD3A8}">
      <dsp:nvSpPr>
        <dsp:cNvPr id="0" name=""/>
        <dsp:cNvSpPr/>
      </dsp:nvSpPr>
      <dsp:spPr>
        <a:xfrm>
          <a:off x="4740114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85EA5-92D4-894E-B950-5C31D3F6B66F}">
      <dsp:nvSpPr>
        <dsp:cNvPr id="0" name=""/>
        <dsp:cNvSpPr/>
      </dsp:nvSpPr>
      <dsp:spPr>
        <a:xfrm>
          <a:off x="5529513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529513" y="0"/>
        <a:ext cx="1316012" cy="524737"/>
      </dsp:txXfrm>
    </dsp:sp>
    <dsp:sp modelId="{4072166E-BF56-6D4B-B181-17D5353F0367}">
      <dsp:nvSpPr>
        <dsp:cNvPr id="0" name=""/>
        <dsp:cNvSpPr/>
      </dsp:nvSpPr>
      <dsp:spPr>
        <a:xfrm>
          <a:off x="6121927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B7AF4-7843-B34B-997B-3CD04712020F}">
      <dsp:nvSpPr>
        <dsp:cNvPr id="0" name=""/>
        <dsp:cNvSpPr/>
      </dsp:nvSpPr>
      <dsp:spPr>
        <a:xfrm>
          <a:off x="6911326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911326" y="787105"/>
        <a:ext cx="1316012" cy="524737"/>
      </dsp:txXfrm>
    </dsp:sp>
    <dsp:sp modelId="{96B74D7C-CC27-0847-9234-03B67E4B0F2C}">
      <dsp:nvSpPr>
        <dsp:cNvPr id="0" name=""/>
        <dsp:cNvSpPr/>
      </dsp:nvSpPr>
      <dsp:spPr>
        <a:xfrm>
          <a:off x="7503741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8DEE9-9F2B-B846-A674-681018A4D0AB}">
      <dsp:nvSpPr>
        <dsp:cNvPr id="0" name=""/>
        <dsp:cNvSpPr/>
      </dsp:nvSpPr>
      <dsp:spPr>
        <a:xfrm>
          <a:off x="0" y="393552"/>
          <a:ext cx="9144000" cy="52473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AB803E-B2E4-5146-BAA6-CBED9CCB0380}">
      <dsp:nvSpPr>
        <dsp:cNvPr id="0" name=""/>
        <dsp:cNvSpPr/>
      </dsp:nvSpPr>
      <dsp:spPr>
        <a:xfrm>
          <a:off x="2260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2004</a:t>
          </a:r>
          <a:endParaRPr lang="en-US" sz="1800" kern="1200" dirty="0"/>
        </a:p>
      </dsp:txBody>
      <dsp:txXfrm>
        <a:off x="2260" y="0"/>
        <a:ext cx="1316012" cy="524737"/>
      </dsp:txXfrm>
    </dsp:sp>
    <dsp:sp modelId="{535C8526-6785-444A-AA4D-D656418E9EFE}">
      <dsp:nvSpPr>
        <dsp:cNvPr id="0" name=""/>
        <dsp:cNvSpPr/>
      </dsp:nvSpPr>
      <dsp:spPr>
        <a:xfrm>
          <a:off x="594674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76A0D3-63F7-1444-9149-6091E8444B14}">
      <dsp:nvSpPr>
        <dsp:cNvPr id="0" name=""/>
        <dsp:cNvSpPr/>
      </dsp:nvSpPr>
      <dsp:spPr>
        <a:xfrm>
          <a:off x="1384073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2007</a:t>
          </a:r>
          <a:endParaRPr lang="en-US" sz="1800" kern="1200" dirty="0"/>
        </a:p>
      </dsp:txBody>
      <dsp:txXfrm>
        <a:off x="1384073" y="787105"/>
        <a:ext cx="1316012" cy="524737"/>
      </dsp:txXfrm>
    </dsp:sp>
    <dsp:sp modelId="{8EBA0464-E433-9543-8491-C29884CCD22C}">
      <dsp:nvSpPr>
        <dsp:cNvPr id="0" name=""/>
        <dsp:cNvSpPr/>
      </dsp:nvSpPr>
      <dsp:spPr>
        <a:xfrm>
          <a:off x="1976487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5827C-3769-BA49-BB1A-1B63CC86CDCB}">
      <dsp:nvSpPr>
        <dsp:cNvPr id="0" name=""/>
        <dsp:cNvSpPr/>
      </dsp:nvSpPr>
      <dsp:spPr>
        <a:xfrm>
          <a:off x="2765886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2008</a:t>
          </a:r>
          <a:endParaRPr lang="en-US" sz="1800" b="1" kern="1200" dirty="0"/>
        </a:p>
      </dsp:txBody>
      <dsp:txXfrm>
        <a:off x="2765886" y="0"/>
        <a:ext cx="1316012" cy="524737"/>
      </dsp:txXfrm>
    </dsp:sp>
    <dsp:sp modelId="{F87D2053-BE83-BE40-9AFA-726384651932}">
      <dsp:nvSpPr>
        <dsp:cNvPr id="0" name=""/>
        <dsp:cNvSpPr/>
      </dsp:nvSpPr>
      <dsp:spPr>
        <a:xfrm>
          <a:off x="3358301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A519F7-4114-9F47-9EA6-D921533CF6BD}">
      <dsp:nvSpPr>
        <dsp:cNvPr id="0" name=""/>
        <dsp:cNvSpPr/>
      </dsp:nvSpPr>
      <dsp:spPr>
        <a:xfrm>
          <a:off x="4147700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147700" y="787105"/>
        <a:ext cx="1316012" cy="524737"/>
      </dsp:txXfrm>
    </dsp:sp>
    <dsp:sp modelId="{FD491953-8A67-234D-9F17-27A1DC8DD3A8}">
      <dsp:nvSpPr>
        <dsp:cNvPr id="0" name=""/>
        <dsp:cNvSpPr/>
      </dsp:nvSpPr>
      <dsp:spPr>
        <a:xfrm>
          <a:off x="4740114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85EA5-92D4-894E-B950-5C31D3F6B66F}">
      <dsp:nvSpPr>
        <dsp:cNvPr id="0" name=""/>
        <dsp:cNvSpPr/>
      </dsp:nvSpPr>
      <dsp:spPr>
        <a:xfrm>
          <a:off x="5529513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529513" y="0"/>
        <a:ext cx="1316012" cy="524737"/>
      </dsp:txXfrm>
    </dsp:sp>
    <dsp:sp modelId="{4072166E-BF56-6D4B-B181-17D5353F0367}">
      <dsp:nvSpPr>
        <dsp:cNvPr id="0" name=""/>
        <dsp:cNvSpPr/>
      </dsp:nvSpPr>
      <dsp:spPr>
        <a:xfrm>
          <a:off x="6121927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B7AF4-7843-B34B-997B-3CD04712020F}">
      <dsp:nvSpPr>
        <dsp:cNvPr id="0" name=""/>
        <dsp:cNvSpPr/>
      </dsp:nvSpPr>
      <dsp:spPr>
        <a:xfrm>
          <a:off x="6911326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911326" y="787105"/>
        <a:ext cx="1316012" cy="524737"/>
      </dsp:txXfrm>
    </dsp:sp>
    <dsp:sp modelId="{96B74D7C-CC27-0847-9234-03B67E4B0F2C}">
      <dsp:nvSpPr>
        <dsp:cNvPr id="0" name=""/>
        <dsp:cNvSpPr/>
      </dsp:nvSpPr>
      <dsp:spPr>
        <a:xfrm>
          <a:off x="7503741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8DEE9-9F2B-B846-A674-681018A4D0AB}">
      <dsp:nvSpPr>
        <dsp:cNvPr id="0" name=""/>
        <dsp:cNvSpPr/>
      </dsp:nvSpPr>
      <dsp:spPr>
        <a:xfrm>
          <a:off x="0" y="393552"/>
          <a:ext cx="9144000" cy="52473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AB803E-B2E4-5146-BAA6-CBED9CCB0380}">
      <dsp:nvSpPr>
        <dsp:cNvPr id="0" name=""/>
        <dsp:cNvSpPr/>
      </dsp:nvSpPr>
      <dsp:spPr>
        <a:xfrm>
          <a:off x="2260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2004</a:t>
          </a:r>
          <a:endParaRPr lang="en-US" sz="1800" kern="1200" dirty="0"/>
        </a:p>
      </dsp:txBody>
      <dsp:txXfrm>
        <a:off x="2260" y="0"/>
        <a:ext cx="1316012" cy="524737"/>
      </dsp:txXfrm>
    </dsp:sp>
    <dsp:sp modelId="{535C8526-6785-444A-AA4D-D656418E9EFE}">
      <dsp:nvSpPr>
        <dsp:cNvPr id="0" name=""/>
        <dsp:cNvSpPr/>
      </dsp:nvSpPr>
      <dsp:spPr>
        <a:xfrm>
          <a:off x="594674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76A0D3-63F7-1444-9149-6091E8444B14}">
      <dsp:nvSpPr>
        <dsp:cNvPr id="0" name=""/>
        <dsp:cNvSpPr/>
      </dsp:nvSpPr>
      <dsp:spPr>
        <a:xfrm>
          <a:off x="1384073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2007</a:t>
          </a:r>
          <a:endParaRPr lang="en-US" sz="1800" kern="1200" dirty="0"/>
        </a:p>
      </dsp:txBody>
      <dsp:txXfrm>
        <a:off x="1384073" y="787105"/>
        <a:ext cx="1316012" cy="524737"/>
      </dsp:txXfrm>
    </dsp:sp>
    <dsp:sp modelId="{8EBA0464-E433-9543-8491-C29884CCD22C}">
      <dsp:nvSpPr>
        <dsp:cNvPr id="0" name=""/>
        <dsp:cNvSpPr/>
      </dsp:nvSpPr>
      <dsp:spPr>
        <a:xfrm>
          <a:off x="1976487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5827C-3769-BA49-BB1A-1B63CC86CDCB}">
      <dsp:nvSpPr>
        <dsp:cNvPr id="0" name=""/>
        <dsp:cNvSpPr/>
      </dsp:nvSpPr>
      <dsp:spPr>
        <a:xfrm>
          <a:off x="2765886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2008</a:t>
          </a:r>
          <a:endParaRPr lang="en-US" sz="1800" b="1" kern="1200" dirty="0"/>
        </a:p>
      </dsp:txBody>
      <dsp:txXfrm>
        <a:off x="2765886" y="0"/>
        <a:ext cx="1316012" cy="524737"/>
      </dsp:txXfrm>
    </dsp:sp>
    <dsp:sp modelId="{F87D2053-BE83-BE40-9AFA-726384651932}">
      <dsp:nvSpPr>
        <dsp:cNvPr id="0" name=""/>
        <dsp:cNvSpPr/>
      </dsp:nvSpPr>
      <dsp:spPr>
        <a:xfrm>
          <a:off x="3358301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A519F7-4114-9F47-9EA6-D921533CF6BD}">
      <dsp:nvSpPr>
        <dsp:cNvPr id="0" name=""/>
        <dsp:cNvSpPr/>
      </dsp:nvSpPr>
      <dsp:spPr>
        <a:xfrm>
          <a:off x="4147700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147700" y="787105"/>
        <a:ext cx="1316012" cy="524737"/>
      </dsp:txXfrm>
    </dsp:sp>
    <dsp:sp modelId="{FD491953-8A67-234D-9F17-27A1DC8DD3A8}">
      <dsp:nvSpPr>
        <dsp:cNvPr id="0" name=""/>
        <dsp:cNvSpPr/>
      </dsp:nvSpPr>
      <dsp:spPr>
        <a:xfrm>
          <a:off x="4740114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85EA5-92D4-894E-B950-5C31D3F6B66F}">
      <dsp:nvSpPr>
        <dsp:cNvPr id="0" name=""/>
        <dsp:cNvSpPr/>
      </dsp:nvSpPr>
      <dsp:spPr>
        <a:xfrm>
          <a:off x="5529513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529513" y="0"/>
        <a:ext cx="1316012" cy="524737"/>
      </dsp:txXfrm>
    </dsp:sp>
    <dsp:sp modelId="{4072166E-BF56-6D4B-B181-17D5353F0367}">
      <dsp:nvSpPr>
        <dsp:cNvPr id="0" name=""/>
        <dsp:cNvSpPr/>
      </dsp:nvSpPr>
      <dsp:spPr>
        <a:xfrm>
          <a:off x="6121927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B7AF4-7843-B34B-997B-3CD04712020F}">
      <dsp:nvSpPr>
        <dsp:cNvPr id="0" name=""/>
        <dsp:cNvSpPr/>
      </dsp:nvSpPr>
      <dsp:spPr>
        <a:xfrm>
          <a:off x="6911326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911326" y="787105"/>
        <a:ext cx="1316012" cy="524737"/>
      </dsp:txXfrm>
    </dsp:sp>
    <dsp:sp modelId="{96B74D7C-CC27-0847-9234-03B67E4B0F2C}">
      <dsp:nvSpPr>
        <dsp:cNvPr id="0" name=""/>
        <dsp:cNvSpPr/>
      </dsp:nvSpPr>
      <dsp:spPr>
        <a:xfrm>
          <a:off x="7503741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8DEE9-9F2B-B846-A674-681018A4D0AB}">
      <dsp:nvSpPr>
        <dsp:cNvPr id="0" name=""/>
        <dsp:cNvSpPr/>
      </dsp:nvSpPr>
      <dsp:spPr>
        <a:xfrm>
          <a:off x="0" y="393552"/>
          <a:ext cx="9144000" cy="52473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AB803E-B2E4-5146-BAA6-CBED9CCB0380}">
      <dsp:nvSpPr>
        <dsp:cNvPr id="0" name=""/>
        <dsp:cNvSpPr/>
      </dsp:nvSpPr>
      <dsp:spPr>
        <a:xfrm>
          <a:off x="2260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2004</a:t>
          </a:r>
          <a:endParaRPr lang="en-US" sz="1800" kern="1200" dirty="0"/>
        </a:p>
      </dsp:txBody>
      <dsp:txXfrm>
        <a:off x="2260" y="0"/>
        <a:ext cx="1316012" cy="524737"/>
      </dsp:txXfrm>
    </dsp:sp>
    <dsp:sp modelId="{535C8526-6785-444A-AA4D-D656418E9EFE}">
      <dsp:nvSpPr>
        <dsp:cNvPr id="0" name=""/>
        <dsp:cNvSpPr/>
      </dsp:nvSpPr>
      <dsp:spPr>
        <a:xfrm>
          <a:off x="594674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76A0D3-63F7-1444-9149-6091E8444B14}">
      <dsp:nvSpPr>
        <dsp:cNvPr id="0" name=""/>
        <dsp:cNvSpPr/>
      </dsp:nvSpPr>
      <dsp:spPr>
        <a:xfrm>
          <a:off x="1384073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2007</a:t>
          </a:r>
          <a:endParaRPr lang="en-US" sz="1800" kern="1200" dirty="0"/>
        </a:p>
      </dsp:txBody>
      <dsp:txXfrm>
        <a:off x="1384073" y="787105"/>
        <a:ext cx="1316012" cy="524737"/>
      </dsp:txXfrm>
    </dsp:sp>
    <dsp:sp modelId="{8EBA0464-E433-9543-8491-C29884CCD22C}">
      <dsp:nvSpPr>
        <dsp:cNvPr id="0" name=""/>
        <dsp:cNvSpPr/>
      </dsp:nvSpPr>
      <dsp:spPr>
        <a:xfrm>
          <a:off x="1976487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5827C-3769-BA49-BB1A-1B63CC86CDCB}">
      <dsp:nvSpPr>
        <dsp:cNvPr id="0" name=""/>
        <dsp:cNvSpPr/>
      </dsp:nvSpPr>
      <dsp:spPr>
        <a:xfrm>
          <a:off x="2765886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2008</a:t>
          </a:r>
          <a:endParaRPr lang="en-US" sz="1800" b="1" kern="1200" dirty="0"/>
        </a:p>
      </dsp:txBody>
      <dsp:txXfrm>
        <a:off x="2765886" y="0"/>
        <a:ext cx="1316012" cy="524737"/>
      </dsp:txXfrm>
    </dsp:sp>
    <dsp:sp modelId="{F87D2053-BE83-BE40-9AFA-726384651932}">
      <dsp:nvSpPr>
        <dsp:cNvPr id="0" name=""/>
        <dsp:cNvSpPr/>
      </dsp:nvSpPr>
      <dsp:spPr>
        <a:xfrm>
          <a:off x="3358301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A519F7-4114-9F47-9EA6-D921533CF6BD}">
      <dsp:nvSpPr>
        <dsp:cNvPr id="0" name=""/>
        <dsp:cNvSpPr/>
      </dsp:nvSpPr>
      <dsp:spPr>
        <a:xfrm>
          <a:off x="4147700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147700" y="787105"/>
        <a:ext cx="1316012" cy="524737"/>
      </dsp:txXfrm>
    </dsp:sp>
    <dsp:sp modelId="{FD491953-8A67-234D-9F17-27A1DC8DD3A8}">
      <dsp:nvSpPr>
        <dsp:cNvPr id="0" name=""/>
        <dsp:cNvSpPr/>
      </dsp:nvSpPr>
      <dsp:spPr>
        <a:xfrm>
          <a:off x="4740114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85EA5-92D4-894E-B950-5C31D3F6B66F}">
      <dsp:nvSpPr>
        <dsp:cNvPr id="0" name=""/>
        <dsp:cNvSpPr/>
      </dsp:nvSpPr>
      <dsp:spPr>
        <a:xfrm>
          <a:off x="5529513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529513" y="0"/>
        <a:ext cx="1316012" cy="524737"/>
      </dsp:txXfrm>
    </dsp:sp>
    <dsp:sp modelId="{4072166E-BF56-6D4B-B181-17D5353F0367}">
      <dsp:nvSpPr>
        <dsp:cNvPr id="0" name=""/>
        <dsp:cNvSpPr/>
      </dsp:nvSpPr>
      <dsp:spPr>
        <a:xfrm>
          <a:off x="6121927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B7AF4-7843-B34B-997B-3CD04712020F}">
      <dsp:nvSpPr>
        <dsp:cNvPr id="0" name=""/>
        <dsp:cNvSpPr/>
      </dsp:nvSpPr>
      <dsp:spPr>
        <a:xfrm>
          <a:off x="6911326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911326" y="787105"/>
        <a:ext cx="1316012" cy="524737"/>
      </dsp:txXfrm>
    </dsp:sp>
    <dsp:sp modelId="{96B74D7C-CC27-0847-9234-03B67E4B0F2C}">
      <dsp:nvSpPr>
        <dsp:cNvPr id="0" name=""/>
        <dsp:cNvSpPr/>
      </dsp:nvSpPr>
      <dsp:spPr>
        <a:xfrm>
          <a:off x="7503741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8DEE9-9F2B-B846-A674-681018A4D0AB}">
      <dsp:nvSpPr>
        <dsp:cNvPr id="0" name=""/>
        <dsp:cNvSpPr/>
      </dsp:nvSpPr>
      <dsp:spPr>
        <a:xfrm>
          <a:off x="0" y="393552"/>
          <a:ext cx="9144000" cy="52473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AB803E-B2E4-5146-BAA6-CBED9CCB0380}">
      <dsp:nvSpPr>
        <dsp:cNvPr id="0" name=""/>
        <dsp:cNvSpPr/>
      </dsp:nvSpPr>
      <dsp:spPr>
        <a:xfrm>
          <a:off x="2260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2004</a:t>
          </a:r>
          <a:endParaRPr lang="en-US" sz="1800" kern="1200" dirty="0"/>
        </a:p>
      </dsp:txBody>
      <dsp:txXfrm>
        <a:off x="2260" y="0"/>
        <a:ext cx="1316012" cy="524737"/>
      </dsp:txXfrm>
    </dsp:sp>
    <dsp:sp modelId="{535C8526-6785-444A-AA4D-D656418E9EFE}">
      <dsp:nvSpPr>
        <dsp:cNvPr id="0" name=""/>
        <dsp:cNvSpPr/>
      </dsp:nvSpPr>
      <dsp:spPr>
        <a:xfrm>
          <a:off x="594674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76A0D3-63F7-1444-9149-6091E8444B14}">
      <dsp:nvSpPr>
        <dsp:cNvPr id="0" name=""/>
        <dsp:cNvSpPr/>
      </dsp:nvSpPr>
      <dsp:spPr>
        <a:xfrm>
          <a:off x="1384073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2007</a:t>
          </a:r>
          <a:endParaRPr lang="en-US" sz="1800" kern="1200" dirty="0"/>
        </a:p>
      </dsp:txBody>
      <dsp:txXfrm>
        <a:off x="1384073" y="787105"/>
        <a:ext cx="1316012" cy="524737"/>
      </dsp:txXfrm>
    </dsp:sp>
    <dsp:sp modelId="{8EBA0464-E433-9543-8491-C29884CCD22C}">
      <dsp:nvSpPr>
        <dsp:cNvPr id="0" name=""/>
        <dsp:cNvSpPr/>
      </dsp:nvSpPr>
      <dsp:spPr>
        <a:xfrm>
          <a:off x="1976487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5827C-3769-BA49-BB1A-1B63CC86CDCB}">
      <dsp:nvSpPr>
        <dsp:cNvPr id="0" name=""/>
        <dsp:cNvSpPr/>
      </dsp:nvSpPr>
      <dsp:spPr>
        <a:xfrm>
          <a:off x="2765886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2008</a:t>
          </a:r>
          <a:endParaRPr lang="en-US" sz="1800" b="0" kern="1200" dirty="0"/>
        </a:p>
      </dsp:txBody>
      <dsp:txXfrm>
        <a:off x="2765886" y="0"/>
        <a:ext cx="1316012" cy="524737"/>
      </dsp:txXfrm>
    </dsp:sp>
    <dsp:sp modelId="{F87D2053-BE83-BE40-9AFA-726384651932}">
      <dsp:nvSpPr>
        <dsp:cNvPr id="0" name=""/>
        <dsp:cNvSpPr/>
      </dsp:nvSpPr>
      <dsp:spPr>
        <a:xfrm>
          <a:off x="3358301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A519F7-4114-9F47-9EA6-D921533CF6BD}">
      <dsp:nvSpPr>
        <dsp:cNvPr id="0" name=""/>
        <dsp:cNvSpPr/>
      </dsp:nvSpPr>
      <dsp:spPr>
        <a:xfrm>
          <a:off x="4147700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2009</a:t>
          </a:r>
          <a:endParaRPr lang="en-US" sz="1800" b="1" kern="1200" dirty="0"/>
        </a:p>
      </dsp:txBody>
      <dsp:txXfrm>
        <a:off x="4147700" y="787105"/>
        <a:ext cx="1316012" cy="524737"/>
      </dsp:txXfrm>
    </dsp:sp>
    <dsp:sp modelId="{FD491953-8A67-234D-9F17-27A1DC8DD3A8}">
      <dsp:nvSpPr>
        <dsp:cNvPr id="0" name=""/>
        <dsp:cNvSpPr/>
      </dsp:nvSpPr>
      <dsp:spPr>
        <a:xfrm>
          <a:off x="4740114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85EA5-92D4-894E-B950-5C31D3F6B66F}">
      <dsp:nvSpPr>
        <dsp:cNvPr id="0" name=""/>
        <dsp:cNvSpPr/>
      </dsp:nvSpPr>
      <dsp:spPr>
        <a:xfrm>
          <a:off x="5529513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529513" y="0"/>
        <a:ext cx="1316012" cy="524737"/>
      </dsp:txXfrm>
    </dsp:sp>
    <dsp:sp modelId="{4072166E-BF56-6D4B-B181-17D5353F0367}">
      <dsp:nvSpPr>
        <dsp:cNvPr id="0" name=""/>
        <dsp:cNvSpPr/>
      </dsp:nvSpPr>
      <dsp:spPr>
        <a:xfrm>
          <a:off x="6121927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B7AF4-7843-B34B-997B-3CD04712020F}">
      <dsp:nvSpPr>
        <dsp:cNvPr id="0" name=""/>
        <dsp:cNvSpPr/>
      </dsp:nvSpPr>
      <dsp:spPr>
        <a:xfrm>
          <a:off x="6911326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911326" y="787105"/>
        <a:ext cx="1316012" cy="524737"/>
      </dsp:txXfrm>
    </dsp:sp>
    <dsp:sp modelId="{96B74D7C-CC27-0847-9234-03B67E4B0F2C}">
      <dsp:nvSpPr>
        <dsp:cNvPr id="0" name=""/>
        <dsp:cNvSpPr/>
      </dsp:nvSpPr>
      <dsp:spPr>
        <a:xfrm>
          <a:off x="7503741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8DEE9-9F2B-B846-A674-681018A4D0AB}">
      <dsp:nvSpPr>
        <dsp:cNvPr id="0" name=""/>
        <dsp:cNvSpPr/>
      </dsp:nvSpPr>
      <dsp:spPr>
        <a:xfrm>
          <a:off x="0" y="393552"/>
          <a:ext cx="9144000" cy="52473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AB803E-B2E4-5146-BAA6-CBED9CCB0380}">
      <dsp:nvSpPr>
        <dsp:cNvPr id="0" name=""/>
        <dsp:cNvSpPr/>
      </dsp:nvSpPr>
      <dsp:spPr>
        <a:xfrm>
          <a:off x="2260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2004</a:t>
          </a:r>
          <a:endParaRPr lang="en-US" sz="1800" kern="1200" dirty="0"/>
        </a:p>
      </dsp:txBody>
      <dsp:txXfrm>
        <a:off x="2260" y="0"/>
        <a:ext cx="1316012" cy="524737"/>
      </dsp:txXfrm>
    </dsp:sp>
    <dsp:sp modelId="{535C8526-6785-444A-AA4D-D656418E9EFE}">
      <dsp:nvSpPr>
        <dsp:cNvPr id="0" name=""/>
        <dsp:cNvSpPr/>
      </dsp:nvSpPr>
      <dsp:spPr>
        <a:xfrm>
          <a:off x="594674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76A0D3-63F7-1444-9149-6091E8444B14}">
      <dsp:nvSpPr>
        <dsp:cNvPr id="0" name=""/>
        <dsp:cNvSpPr/>
      </dsp:nvSpPr>
      <dsp:spPr>
        <a:xfrm>
          <a:off x="1384073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2007</a:t>
          </a:r>
          <a:endParaRPr lang="en-US" sz="1800" kern="1200" dirty="0"/>
        </a:p>
      </dsp:txBody>
      <dsp:txXfrm>
        <a:off x="1384073" y="787105"/>
        <a:ext cx="1316012" cy="524737"/>
      </dsp:txXfrm>
    </dsp:sp>
    <dsp:sp modelId="{8EBA0464-E433-9543-8491-C29884CCD22C}">
      <dsp:nvSpPr>
        <dsp:cNvPr id="0" name=""/>
        <dsp:cNvSpPr/>
      </dsp:nvSpPr>
      <dsp:spPr>
        <a:xfrm>
          <a:off x="1976487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5827C-3769-BA49-BB1A-1B63CC86CDCB}">
      <dsp:nvSpPr>
        <dsp:cNvPr id="0" name=""/>
        <dsp:cNvSpPr/>
      </dsp:nvSpPr>
      <dsp:spPr>
        <a:xfrm>
          <a:off x="2765886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2008</a:t>
          </a:r>
          <a:endParaRPr lang="en-US" sz="1800" b="0" kern="1200" dirty="0"/>
        </a:p>
      </dsp:txBody>
      <dsp:txXfrm>
        <a:off x="2765886" y="0"/>
        <a:ext cx="1316012" cy="524737"/>
      </dsp:txXfrm>
    </dsp:sp>
    <dsp:sp modelId="{F87D2053-BE83-BE40-9AFA-726384651932}">
      <dsp:nvSpPr>
        <dsp:cNvPr id="0" name=""/>
        <dsp:cNvSpPr/>
      </dsp:nvSpPr>
      <dsp:spPr>
        <a:xfrm>
          <a:off x="3358301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A519F7-4114-9F47-9EA6-D921533CF6BD}">
      <dsp:nvSpPr>
        <dsp:cNvPr id="0" name=""/>
        <dsp:cNvSpPr/>
      </dsp:nvSpPr>
      <dsp:spPr>
        <a:xfrm>
          <a:off x="4147700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2009</a:t>
          </a:r>
          <a:endParaRPr lang="en-US" sz="1800" b="0" kern="1200" dirty="0"/>
        </a:p>
      </dsp:txBody>
      <dsp:txXfrm>
        <a:off x="4147700" y="787105"/>
        <a:ext cx="1316012" cy="524737"/>
      </dsp:txXfrm>
    </dsp:sp>
    <dsp:sp modelId="{FD491953-8A67-234D-9F17-27A1DC8DD3A8}">
      <dsp:nvSpPr>
        <dsp:cNvPr id="0" name=""/>
        <dsp:cNvSpPr/>
      </dsp:nvSpPr>
      <dsp:spPr>
        <a:xfrm>
          <a:off x="4740114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85EA5-92D4-894E-B950-5C31D3F6B66F}">
      <dsp:nvSpPr>
        <dsp:cNvPr id="0" name=""/>
        <dsp:cNvSpPr/>
      </dsp:nvSpPr>
      <dsp:spPr>
        <a:xfrm>
          <a:off x="5529513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2010</a:t>
          </a:r>
          <a:endParaRPr lang="en-US" sz="1800" b="1" kern="1200" dirty="0"/>
        </a:p>
      </dsp:txBody>
      <dsp:txXfrm>
        <a:off x="5529513" y="0"/>
        <a:ext cx="1316012" cy="524737"/>
      </dsp:txXfrm>
    </dsp:sp>
    <dsp:sp modelId="{4072166E-BF56-6D4B-B181-17D5353F0367}">
      <dsp:nvSpPr>
        <dsp:cNvPr id="0" name=""/>
        <dsp:cNvSpPr/>
      </dsp:nvSpPr>
      <dsp:spPr>
        <a:xfrm>
          <a:off x="6121927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B7AF4-7843-B34B-997B-3CD04712020F}">
      <dsp:nvSpPr>
        <dsp:cNvPr id="0" name=""/>
        <dsp:cNvSpPr/>
      </dsp:nvSpPr>
      <dsp:spPr>
        <a:xfrm>
          <a:off x="6911326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911326" y="787105"/>
        <a:ext cx="1316012" cy="524737"/>
      </dsp:txXfrm>
    </dsp:sp>
    <dsp:sp modelId="{96B74D7C-CC27-0847-9234-03B67E4B0F2C}">
      <dsp:nvSpPr>
        <dsp:cNvPr id="0" name=""/>
        <dsp:cNvSpPr/>
      </dsp:nvSpPr>
      <dsp:spPr>
        <a:xfrm>
          <a:off x="7503741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8DEE9-9F2B-B846-A674-681018A4D0AB}">
      <dsp:nvSpPr>
        <dsp:cNvPr id="0" name=""/>
        <dsp:cNvSpPr/>
      </dsp:nvSpPr>
      <dsp:spPr>
        <a:xfrm>
          <a:off x="0" y="393552"/>
          <a:ext cx="9144000" cy="52473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AB803E-B2E4-5146-BAA6-CBED9CCB0380}">
      <dsp:nvSpPr>
        <dsp:cNvPr id="0" name=""/>
        <dsp:cNvSpPr/>
      </dsp:nvSpPr>
      <dsp:spPr>
        <a:xfrm>
          <a:off x="2260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2004</a:t>
          </a:r>
          <a:endParaRPr lang="en-US" sz="1800" kern="1200" dirty="0"/>
        </a:p>
      </dsp:txBody>
      <dsp:txXfrm>
        <a:off x="2260" y="0"/>
        <a:ext cx="1316012" cy="524737"/>
      </dsp:txXfrm>
    </dsp:sp>
    <dsp:sp modelId="{535C8526-6785-444A-AA4D-D656418E9EFE}">
      <dsp:nvSpPr>
        <dsp:cNvPr id="0" name=""/>
        <dsp:cNvSpPr/>
      </dsp:nvSpPr>
      <dsp:spPr>
        <a:xfrm>
          <a:off x="594674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76A0D3-63F7-1444-9149-6091E8444B14}">
      <dsp:nvSpPr>
        <dsp:cNvPr id="0" name=""/>
        <dsp:cNvSpPr/>
      </dsp:nvSpPr>
      <dsp:spPr>
        <a:xfrm>
          <a:off x="1384073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2007</a:t>
          </a:r>
          <a:endParaRPr lang="en-US" sz="1800" kern="1200" dirty="0"/>
        </a:p>
      </dsp:txBody>
      <dsp:txXfrm>
        <a:off x="1384073" y="787105"/>
        <a:ext cx="1316012" cy="524737"/>
      </dsp:txXfrm>
    </dsp:sp>
    <dsp:sp modelId="{8EBA0464-E433-9543-8491-C29884CCD22C}">
      <dsp:nvSpPr>
        <dsp:cNvPr id="0" name=""/>
        <dsp:cNvSpPr/>
      </dsp:nvSpPr>
      <dsp:spPr>
        <a:xfrm>
          <a:off x="1976487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5827C-3769-BA49-BB1A-1B63CC86CDCB}">
      <dsp:nvSpPr>
        <dsp:cNvPr id="0" name=""/>
        <dsp:cNvSpPr/>
      </dsp:nvSpPr>
      <dsp:spPr>
        <a:xfrm>
          <a:off x="2765886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2008</a:t>
          </a:r>
          <a:endParaRPr lang="en-US" sz="1800" b="0" kern="1200" dirty="0"/>
        </a:p>
      </dsp:txBody>
      <dsp:txXfrm>
        <a:off x="2765886" y="0"/>
        <a:ext cx="1316012" cy="524737"/>
      </dsp:txXfrm>
    </dsp:sp>
    <dsp:sp modelId="{F87D2053-BE83-BE40-9AFA-726384651932}">
      <dsp:nvSpPr>
        <dsp:cNvPr id="0" name=""/>
        <dsp:cNvSpPr/>
      </dsp:nvSpPr>
      <dsp:spPr>
        <a:xfrm>
          <a:off x="3358301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A519F7-4114-9F47-9EA6-D921533CF6BD}">
      <dsp:nvSpPr>
        <dsp:cNvPr id="0" name=""/>
        <dsp:cNvSpPr/>
      </dsp:nvSpPr>
      <dsp:spPr>
        <a:xfrm>
          <a:off x="4147700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2009</a:t>
          </a:r>
          <a:endParaRPr lang="en-US" sz="1800" b="0" kern="1200" dirty="0"/>
        </a:p>
      </dsp:txBody>
      <dsp:txXfrm>
        <a:off x="4147700" y="787105"/>
        <a:ext cx="1316012" cy="524737"/>
      </dsp:txXfrm>
    </dsp:sp>
    <dsp:sp modelId="{FD491953-8A67-234D-9F17-27A1DC8DD3A8}">
      <dsp:nvSpPr>
        <dsp:cNvPr id="0" name=""/>
        <dsp:cNvSpPr/>
      </dsp:nvSpPr>
      <dsp:spPr>
        <a:xfrm>
          <a:off x="4740114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85EA5-92D4-894E-B950-5C31D3F6B66F}">
      <dsp:nvSpPr>
        <dsp:cNvPr id="0" name=""/>
        <dsp:cNvSpPr/>
      </dsp:nvSpPr>
      <dsp:spPr>
        <a:xfrm>
          <a:off x="5529513" y="0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2010</a:t>
          </a:r>
          <a:endParaRPr lang="en-US" sz="1800" b="0" kern="1200" dirty="0"/>
        </a:p>
      </dsp:txBody>
      <dsp:txXfrm>
        <a:off x="5529513" y="0"/>
        <a:ext cx="1316012" cy="524737"/>
      </dsp:txXfrm>
    </dsp:sp>
    <dsp:sp modelId="{4072166E-BF56-6D4B-B181-17D5353F0367}">
      <dsp:nvSpPr>
        <dsp:cNvPr id="0" name=""/>
        <dsp:cNvSpPr/>
      </dsp:nvSpPr>
      <dsp:spPr>
        <a:xfrm>
          <a:off x="6121927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B7AF4-7843-B34B-997B-3CD04712020F}">
      <dsp:nvSpPr>
        <dsp:cNvPr id="0" name=""/>
        <dsp:cNvSpPr/>
      </dsp:nvSpPr>
      <dsp:spPr>
        <a:xfrm>
          <a:off x="6911326" y="787105"/>
          <a:ext cx="1316012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2011</a:t>
          </a:r>
          <a:endParaRPr lang="en-US" sz="1800" b="1" kern="1200" dirty="0"/>
        </a:p>
      </dsp:txBody>
      <dsp:txXfrm>
        <a:off x="6911326" y="787105"/>
        <a:ext cx="1316012" cy="524737"/>
      </dsp:txXfrm>
    </dsp:sp>
    <dsp:sp modelId="{96B74D7C-CC27-0847-9234-03B67E4B0F2C}">
      <dsp:nvSpPr>
        <dsp:cNvPr id="0" name=""/>
        <dsp:cNvSpPr/>
      </dsp:nvSpPr>
      <dsp:spPr>
        <a:xfrm>
          <a:off x="7503741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8DEE9-9F2B-B846-A674-681018A4D0AB}">
      <dsp:nvSpPr>
        <dsp:cNvPr id="0" name=""/>
        <dsp:cNvSpPr/>
      </dsp:nvSpPr>
      <dsp:spPr>
        <a:xfrm>
          <a:off x="0" y="393552"/>
          <a:ext cx="9144000" cy="52473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AB803E-B2E4-5146-BAA6-CBED9CCB0380}">
      <dsp:nvSpPr>
        <dsp:cNvPr id="0" name=""/>
        <dsp:cNvSpPr/>
      </dsp:nvSpPr>
      <dsp:spPr>
        <a:xfrm>
          <a:off x="703" y="0"/>
          <a:ext cx="1127149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2004</a:t>
          </a:r>
          <a:endParaRPr lang="en-US" sz="1800" kern="1200" dirty="0"/>
        </a:p>
      </dsp:txBody>
      <dsp:txXfrm>
        <a:off x="703" y="0"/>
        <a:ext cx="1127149" cy="524737"/>
      </dsp:txXfrm>
    </dsp:sp>
    <dsp:sp modelId="{535C8526-6785-444A-AA4D-D656418E9EFE}">
      <dsp:nvSpPr>
        <dsp:cNvPr id="0" name=""/>
        <dsp:cNvSpPr/>
      </dsp:nvSpPr>
      <dsp:spPr>
        <a:xfrm>
          <a:off x="498685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76A0D3-63F7-1444-9149-6091E8444B14}">
      <dsp:nvSpPr>
        <dsp:cNvPr id="0" name=""/>
        <dsp:cNvSpPr/>
      </dsp:nvSpPr>
      <dsp:spPr>
        <a:xfrm>
          <a:off x="1184210" y="787105"/>
          <a:ext cx="1127149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2007</a:t>
          </a:r>
          <a:endParaRPr lang="en-US" sz="1800" kern="1200" dirty="0"/>
        </a:p>
      </dsp:txBody>
      <dsp:txXfrm>
        <a:off x="1184210" y="787105"/>
        <a:ext cx="1127149" cy="524737"/>
      </dsp:txXfrm>
    </dsp:sp>
    <dsp:sp modelId="{8EBA0464-E433-9543-8491-C29884CCD22C}">
      <dsp:nvSpPr>
        <dsp:cNvPr id="0" name=""/>
        <dsp:cNvSpPr/>
      </dsp:nvSpPr>
      <dsp:spPr>
        <a:xfrm>
          <a:off x="1682193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5827C-3769-BA49-BB1A-1B63CC86CDCB}">
      <dsp:nvSpPr>
        <dsp:cNvPr id="0" name=""/>
        <dsp:cNvSpPr/>
      </dsp:nvSpPr>
      <dsp:spPr>
        <a:xfrm>
          <a:off x="2367717" y="0"/>
          <a:ext cx="1127149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2008</a:t>
          </a:r>
          <a:endParaRPr lang="en-US" sz="1800" b="0" kern="1200" dirty="0"/>
        </a:p>
      </dsp:txBody>
      <dsp:txXfrm>
        <a:off x="2367717" y="0"/>
        <a:ext cx="1127149" cy="524737"/>
      </dsp:txXfrm>
    </dsp:sp>
    <dsp:sp modelId="{F87D2053-BE83-BE40-9AFA-726384651932}">
      <dsp:nvSpPr>
        <dsp:cNvPr id="0" name=""/>
        <dsp:cNvSpPr/>
      </dsp:nvSpPr>
      <dsp:spPr>
        <a:xfrm>
          <a:off x="2865700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A519F7-4114-9F47-9EA6-D921533CF6BD}">
      <dsp:nvSpPr>
        <dsp:cNvPr id="0" name=""/>
        <dsp:cNvSpPr/>
      </dsp:nvSpPr>
      <dsp:spPr>
        <a:xfrm>
          <a:off x="3551225" y="787105"/>
          <a:ext cx="1127149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2009</a:t>
          </a:r>
          <a:endParaRPr lang="en-US" sz="1800" b="0" kern="1200" dirty="0"/>
        </a:p>
      </dsp:txBody>
      <dsp:txXfrm>
        <a:off x="3551225" y="787105"/>
        <a:ext cx="1127149" cy="524737"/>
      </dsp:txXfrm>
    </dsp:sp>
    <dsp:sp modelId="{FD491953-8A67-234D-9F17-27A1DC8DD3A8}">
      <dsp:nvSpPr>
        <dsp:cNvPr id="0" name=""/>
        <dsp:cNvSpPr/>
      </dsp:nvSpPr>
      <dsp:spPr>
        <a:xfrm>
          <a:off x="4049207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85EA5-92D4-894E-B950-5C31D3F6B66F}">
      <dsp:nvSpPr>
        <dsp:cNvPr id="0" name=""/>
        <dsp:cNvSpPr/>
      </dsp:nvSpPr>
      <dsp:spPr>
        <a:xfrm>
          <a:off x="4734732" y="0"/>
          <a:ext cx="1127149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2010</a:t>
          </a:r>
          <a:endParaRPr lang="en-US" sz="1800" b="0" kern="1200" dirty="0"/>
        </a:p>
      </dsp:txBody>
      <dsp:txXfrm>
        <a:off x="4734732" y="0"/>
        <a:ext cx="1127149" cy="524737"/>
      </dsp:txXfrm>
    </dsp:sp>
    <dsp:sp modelId="{4072166E-BF56-6D4B-B181-17D5353F0367}">
      <dsp:nvSpPr>
        <dsp:cNvPr id="0" name=""/>
        <dsp:cNvSpPr/>
      </dsp:nvSpPr>
      <dsp:spPr>
        <a:xfrm>
          <a:off x="5232715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B7AF4-7843-B34B-997B-3CD04712020F}">
      <dsp:nvSpPr>
        <dsp:cNvPr id="0" name=""/>
        <dsp:cNvSpPr/>
      </dsp:nvSpPr>
      <dsp:spPr>
        <a:xfrm>
          <a:off x="5918239" y="787105"/>
          <a:ext cx="1127149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2011</a:t>
          </a:r>
          <a:endParaRPr lang="en-US" sz="1800" b="0" kern="1200" dirty="0"/>
        </a:p>
      </dsp:txBody>
      <dsp:txXfrm>
        <a:off x="5918239" y="787105"/>
        <a:ext cx="1127149" cy="524737"/>
      </dsp:txXfrm>
    </dsp:sp>
    <dsp:sp modelId="{96B74D7C-CC27-0847-9234-03B67E4B0F2C}">
      <dsp:nvSpPr>
        <dsp:cNvPr id="0" name=""/>
        <dsp:cNvSpPr/>
      </dsp:nvSpPr>
      <dsp:spPr>
        <a:xfrm>
          <a:off x="6416222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624572-9A5A-2340-8BA9-838A8E40C2DD}">
      <dsp:nvSpPr>
        <dsp:cNvPr id="0" name=""/>
        <dsp:cNvSpPr/>
      </dsp:nvSpPr>
      <dsp:spPr>
        <a:xfrm>
          <a:off x="7101746" y="0"/>
          <a:ext cx="1127149" cy="5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2013</a:t>
          </a:r>
          <a:endParaRPr lang="en-US" sz="1800" b="1" kern="1200" dirty="0"/>
        </a:p>
      </dsp:txBody>
      <dsp:txXfrm>
        <a:off x="7101746" y="0"/>
        <a:ext cx="1127149" cy="524737"/>
      </dsp:txXfrm>
    </dsp:sp>
    <dsp:sp modelId="{E6824FD7-207B-C446-A187-1CB810E58D7A}">
      <dsp:nvSpPr>
        <dsp:cNvPr id="0" name=""/>
        <dsp:cNvSpPr/>
      </dsp:nvSpPr>
      <dsp:spPr>
        <a:xfrm>
          <a:off x="7599729" y="590329"/>
          <a:ext cx="131184" cy="131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Relationship Id="rId2" Type="http://schemas.openxmlformats.org/officeDocument/2006/relationships/image" Target="../media/image84.emf"/><Relationship Id="rId3" Type="http://schemas.openxmlformats.org/officeDocument/2006/relationships/image" Target="../media/image8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ABEED-F973-024F-9CF0-C878DE927514}" type="datetimeFigureOut">
              <a:rPr lang="en-US" smtClean="0">
                <a:latin typeface="Arial" pitchFamily="34" charset="0"/>
              </a:rPr>
              <a:pPr/>
              <a:t>6/15/14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8E9-0BD0-A840-BABC-EED8623003FB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25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6BBB0A6-3B30-2D46-8681-C1493D55A0EF}" type="datetimeFigureOut">
              <a:rPr lang="en-US" smtClean="0"/>
              <a:pPr/>
              <a:t>6/15/14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C82A3EF7-70D2-6F43-B2CC-06F0F10C8C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12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A5591B0A-EE9F-524A-B6DE-84F190E9B374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29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08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08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38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08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44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16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96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42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6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96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8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89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30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3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31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6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4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85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11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3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7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84" y="3897743"/>
            <a:ext cx="7772400" cy="1198079"/>
          </a:xfrm>
        </p:spPr>
        <p:txBody>
          <a:bodyPr anchor="t" anchorCtr="0">
            <a:normAutofit/>
          </a:bodyPr>
          <a:lstStyle>
            <a:lvl1pPr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5400000">
            <a:off x="4162425" y="1876425"/>
            <a:ext cx="819150" cy="914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9000">
                <a:srgbClr val="D9D9D9"/>
              </a:gs>
              <a:gs pos="100000">
                <a:srgbClr val="D9D9D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 rot="5400000">
            <a:off x="4162425" y="1876425"/>
            <a:ext cx="819150" cy="914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9000">
                <a:srgbClr val="D9D9D9"/>
              </a:gs>
              <a:gs pos="100000">
                <a:srgbClr val="D9D9D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84" y="5100386"/>
            <a:ext cx="6400800" cy="13716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293938"/>
            <a:ext cx="9144000" cy="4564062"/>
          </a:xfrm>
          <a:prstGeom prst="rect">
            <a:avLst/>
          </a:prstGeom>
          <a:gradFill flip="none" rotWithShape="1">
            <a:gsLst>
              <a:gs pos="75000">
                <a:schemeClr val="accent6"/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1" descr="HumanIn-transparen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47"/>
          <a:stretch>
            <a:fillRect/>
          </a:stretch>
        </p:blipFill>
        <p:spPr bwMode="auto">
          <a:xfrm>
            <a:off x="470208" y="1151467"/>
            <a:ext cx="8376027" cy="410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2293938"/>
            <a:ext cx="9144000" cy="4564062"/>
          </a:xfrm>
          <a:prstGeom prst="rect">
            <a:avLst/>
          </a:prstGeom>
          <a:gradFill flip="none" rotWithShape="1">
            <a:gsLst>
              <a:gs pos="75000">
                <a:schemeClr val="accent6"/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" name="Picture 11" descr="HumanIn-transparent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4977" y="2601284"/>
            <a:ext cx="5969023" cy="378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703" y="989470"/>
            <a:ext cx="7772400" cy="1198079"/>
          </a:xfrm>
        </p:spPr>
        <p:txBody>
          <a:bodyPr anchor="b" anchorCtr="0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838" y="2198278"/>
            <a:ext cx="6400800" cy="13716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logo_2color_gradient_128x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75338" y="602921"/>
            <a:ext cx="2928263" cy="7249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299691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78562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subhead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5"/>
              </a:buClr>
              <a:buFont typeface="Arial" pitchFamily="34" charset="0"/>
              <a:buChar char="–"/>
              <a:defRPr sz="1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5"/>
              </a:buClr>
              <a:defRPr sz="1800"/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5717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52" y="0"/>
            <a:ext cx="9144000" cy="63321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85" y="2766652"/>
            <a:ext cx="8229600" cy="1005840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0725" y="2651770"/>
            <a:ext cx="7651598" cy="171688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>
            <a:off x="0" y="6327648"/>
            <a:ext cx="9144000" cy="539496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68000">
                <a:srgbClr val="FFFFFF"/>
              </a:gs>
            </a:gsLst>
            <a:lin ang="16200000" scaled="0"/>
            <a:tileRect/>
          </a:gradFill>
          <a:ln w="3175" cap="flat" cmpd="sng" algn="ctr">
            <a:solidFill>
              <a:schemeClr val="bg1">
                <a:lumMod val="65000"/>
                <a:alpha val="7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3085"/>
            <a:ext cx="8229600" cy="100584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881"/>
            <a:ext cx="8229600" cy="47545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3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PT_logo_small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35" y="6459379"/>
            <a:ext cx="1090167" cy="2699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75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76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7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42.png"/><Relationship Id="rId6" Type="http://schemas.openxmlformats.org/officeDocument/2006/relationships/image" Target="../media/image41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png"/><Relationship Id="rId12" Type="http://schemas.openxmlformats.org/officeDocument/2006/relationships/image" Target="../media/image79.gif"/><Relationship Id="rId13" Type="http://schemas.openxmlformats.org/officeDocument/2006/relationships/image" Target="../media/image80.png"/><Relationship Id="rId14" Type="http://schemas.openxmlformats.org/officeDocument/2006/relationships/image" Target="../media/image81.png"/><Relationship Id="rId15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amakhani@linkedin.com" TargetMode="External"/><Relationship Id="rId4" Type="http://schemas.openxmlformats.org/officeDocument/2006/relationships/hyperlink" Target="mailto:dtunkelang@linkedin.com" TargetMode="External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000">
            <a:off x="1967033" y="666052"/>
            <a:ext cx="1810512" cy="1920706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000">
            <a:off x="5667373" y="682810"/>
            <a:ext cx="1810512" cy="1929383"/>
          </a:xfrm>
          <a:prstGeom prst="rect">
            <a:avLst/>
          </a:prstGeom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57200" y="5769303"/>
            <a:ext cx="396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hangingPunct="1">
              <a:lnSpc>
                <a:spcPct val="12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1900">
              <a:solidFill>
                <a:srgbClr val="666666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630146"/>
            <a:ext cx="2133600" cy="365125"/>
          </a:xfrm>
        </p:spPr>
        <p:txBody>
          <a:bodyPr/>
          <a:lstStyle/>
          <a:p>
            <a:fld id="{75897B0D-BA2C-2244-86F3-025175B80EA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18267" y="284480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" name="Picture 13" descr="badge_powerpoint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4529">
            <a:off x="1574729" y="-1007535"/>
            <a:ext cx="2563100" cy="4893733"/>
          </a:xfrm>
          <a:prstGeom prst="rect">
            <a:avLst/>
          </a:prstGeom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 rot="454529">
            <a:off x="1977112" y="2990147"/>
            <a:ext cx="126604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 b="1" dirty="0" err="1" smtClean="0">
                <a:solidFill>
                  <a:srgbClr val="404040"/>
                </a:solidFill>
              </a:rPr>
              <a:t>Asif</a:t>
            </a:r>
            <a:endParaRPr lang="en-US" b="1" dirty="0"/>
          </a:p>
        </p:txBody>
      </p:sp>
      <p:pic>
        <p:nvPicPr>
          <p:cNvPr id="19" name="Picture 18" descr="badge_powerpoint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4529">
            <a:off x="5342455" y="-1007535"/>
            <a:ext cx="2563100" cy="4893733"/>
          </a:xfrm>
          <a:prstGeom prst="rect">
            <a:avLst/>
          </a:prstGeom>
        </p:spPr>
      </p:pic>
      <p:sp>
        <p:nvSpPr>
          <p:cNvPr id="20" name="TextBox 6"/>
          <p:cNvSpPr txBox="1">
            <a:spLocks noChangeArrowheads="1"/>
          </p:cNvSpPr>
          <p:nvPr/>
        </p:nvSpPr>
        <p:spPr bwMode="auto">
          <a:xfrm rot="454529">
            <a:off x="5822278" y="2990147"/>
            <a:ext cx="126604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b="1" dirty="0">
                <a:solidFill>
                  <a:srgbClr val="404040"/>
                </a:solidFill>
              </a:rPr>
              <a:t>Daniel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347496" y="4122302"/>
            <a:ext cx="65206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cs typeface="Arial"/>
              </a:rPr>
              <a:t>Structure, Personalization, Scale: A Deep Dive into LinkedIn Search</a:t>
            </a: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30756"/>
            <a:ext cx="9144000" cy="16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73272"/>
      </p:ext>
    </p:extLst>
  </p:cSld>
  <p:clrMapOvr>
    <a:masterClrMapping/>
  </p:clrMapOvr>
  <p:transition xmlns:p14="http://schemas.microsoft.com/office/powerpoint/2010/main" spd="med" advTm="48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unique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Personalized</a:t>
            </a:r>
          </a:p>
          <a:p>
            <a:r>
              <a:rPr lang="en-US" dirty="0" smtClean="0"/>
              <a:t>Part of a larger product experience</a:t>
            </a:r>
          </a:p>
          <a:p>
            <a:pPr lvl="1"/>
            <a:r>
              <a:rPr lang="en-US" dirty="0" smtClean="0"/>
              <a:t>Many products</a:t>
            </a:r>
          </a:p>
          <a:p>
            <a:pPr lvl="1"/>
            <a:r>
              <a:rPr lang="en-US" dirty="0" smtClean="0"/>
              <a:t>Big part</a:t>
            </a:r>
          </a:p>
          <a:p>
            <a:r>
              <a:rPr lang="en-US" dirty="0" smtClean="0"/>
              <a:t>Task-centric</a:t>
            </a:r>
          </a:p>
          <a:p>
            <a:pPr lvl="1"/>
            <a:r>
              <a:rPr lang="en-US" dirty="0" smtClean="0"/>
              <a:t>Find a job, hire top talent, find a person, …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8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Systems Challenges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5900"/>
            <a:ext cx="8229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6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6240"/>
          </a:xfrm>
        </p:spPr>
        <p:txBody>
          <a:bodyPr/>
          <a:lstStyle/>
          <a:p>
            <a:r>
              <a:rPr lang="en-US" dirty="0" smtClean="0"/>
              <a:t>Evolution of LinkedIn’ Search Architecture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2004:</a:t>
            </a:r>
          </a:p>
          <a:p>
            <a:r>
              <a:rPr lang="en-US" dirty="0" smtClean="0"/>
              <a:t>No Search Engine</a:t>
            </a:r>
          </a:p>
          <a:p>
            <a:r>
              <a:rPr lang="en-US" dirty="0" smtClean="0"/>
              <a:t>Iterate through your network and filter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6504151"/>
              </p:ext>
            </p:extLst>
          </p:nvPr>
        </p:nvGraphicFramePr>
        <p:xfrm>
          <a:off x="0" y="5546156"/>
          <a:ext cx="9144000" cy="131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akhani_Asif_1221071 (1)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81" y="1496337"/>
            <a:ext cx="3840154" cy="41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1571716"/>
              </p:ext>
            </p:extLst>
          </p:nvPr>
        </p:nvGraphicFramePr>
        <p:xfrm>
          <a:off x="0" y="5546156"/>
          <a:ext cx="9144000" cy="131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32448500" y="12072938"/>
            <a:ext cx="5129213" cy="511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00900" y="12225338"/>
            <a:ext cx="5129213" cy="511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1838" y="2332196"/>
            <a:ext cx="2737171" cy="1590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914400" rtlCol="0" anchor="ctr" anchorCtr="0"/>
          <a:lstStyle/>
          <a:p>
            <a:pPr algn="ctr"/>
            <a:r>
              <a:rPr lang="en-US" dirty="0" smtClean="0"/>
              <a:t>    </a:t>
            </a:r>
            <a:r>
              <a:rPr lang="en-US" dirty="0" err="1" smtClean="0"/>
              <a:t>Lucene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604238" y="2484596"/>
            <a:ext cx="2737171" cy="1590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914400" rtlCol="0" anchor="ctr" anchorCtr="0"/>
          <a:lstStyle/>
          <a:p>
            <a:pPr algn="ctr"/>
            <a:r>
              <a:rPr lang="en-US" dirty="0" smtClean="0"/>
              <a:t>    </a:t>
            </a:r>
            <a:r>
              <a:rPr lang="en-US" dirty="0" err="1" smtClean="0"/>
              <a:t>Lucene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756638" y="2636996"/>
            <a:ext cx="2737171" cy="1590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914400" rtlCol="0" anchor="ctr" anchorCtr="0"/>
          <a:lstStyle/>
          <a:p>
            <a:pPr algn="ctr"/>
            <a:r>
              <a:rPr lang="en-US" dirty="0" smtClean="0"/>
              <a:t>    </a:t>
            </a:r>
            <a:r>
              <a:rPr lang="en-US" dirty="0" err="1" smtClean="0"/>
              <a:t>Lucene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909038" y="2789396"/>
            <a:ext cx="2737171" cy="1590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914400" rtlCol="0" anchor="ctr" anchorCtr="0"/>
          <a:lstStyle/>
          <a:p>
            <a:pPr algn="ctr"/>
            <a:r>
              <a:rPr lang="en-US" dirty="0" smtClean="0"/>
              <a:t>    </a:t>
            </a:r>
            <a:r>
              <a:rPr lang="en-US" dirty="0" err="1" smtClean="0"/>
              <a:t>Lucene</a:t>
            </a:r>
            <a:endParaRPr lang="en-US" dirty="0" smtClean="0"/>
          </a:p>
          <a:p>
            <a:pPr algn="ctr"/>
            <a:r>
              <a:rPr lang="en-US" dirty="0" smtClean="0"/>
              <a:t>(Single Shard)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14891" y="2987464"/>
            <a:ext cx="1447800" cy="533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600" dirty="0" smtClean="0">
                <a:latin typeface="Verdana"/>
                <a:cs typeface="Verdana"/>
              </a:rPr>
              <a:t>Updates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5970466" y="3043487"/>
            <a:ext cx="1752600" cy="4572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600" dirty="0" smtClean="0">
                <a:latin typeface="Verdana"/>
                <a:cs typeface="Verdana"/>
              </a:rPr>
              <a:t>Queries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045167" y="3499182"/>
            <a:ext cx="1676400" cy="533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600" dirty="0" smtClean="0">
                <a:latin typeface="Verdana"/>
                <a:cs typeface="Verdana"/>
              </a:rPr>
              <a:t>Results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200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indent="-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indent="-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2007:  Introducing </a:t>
            </a:r>
            <a:r>
              <a:rPr lang="en-US" sz="2400" dirty="0" err="1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Lucene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 (single shard, multiple replicas)</a:t>
            </a:r>
            <a:endParaRPr lang="en-US" sz="2400" dirty="0">
              <a:solidFill>
                <a:srgbClr val="FFFFFF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015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49583884"/>
              </p:ext>
            </p:extLst>
          </p:nvPr>
        </p:nvGraphicFramePr>
        <p:xfrm>
          <a:off x="0" y="5546156"/>
          <a:ext cx="9144000" cy="131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32448500" y="12072938"/>
            <a:ext cx="5129213" cy="511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00900" y="12225338"/>
            <a:ext cx="5129213" cy="511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1838" y="2332196"/>
            <a:ext cx="2737171" cy="1590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914400" rtlCol="0" anchor="ctr" anchorCtr="0"/>
          <a:lstStyle/>
          <a:p>
            <a:pPr algn="ctr"/>
            <a:r>
              <a:rPr lang="en-US" dirty="0" smtClean="0"/>
              <a:t>    </a:t>
            </a:r>
            <a:r>
              <a:rPr lang="en-US" dirty="0" err="1" smtClean="0"/>
              <a:t>Lucene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604238" y="2484596"/>
            <a:ext cx="2737171" cy="1590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914400" rtlCol="0" anchor="ctr" anchorCtr="0"/>
          <a:lstStyle/>
          <a:p>
            <a:pPr algn="ctr"/>
            <a:r>
              <a:rPr lang="en-US" dirty="0" smtClean="0"/>
              <a:t>    </a:t>
            </a:r>
            <a:r>
              <a:rPr lang="en-US" dirty="0" err="1" smtClean="0"/>
              <a:t>Lucene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756638" y="2636996"/>
            <a:ext cx="2737171" cy="1590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914400" rtlCol="0" anchor="ctr" anchorCtr="0"/>
          <a:lstStyle/>
          <a:p>
            <a:pPr algn="ctr"/>
            <a:r>
              <a:rPr lang="en-US" dirty="0" smtClean="0"/>
              <a:t>    </a:t>
            </a:r>
            <a:r>
              <a:rPr lang="en-US" dirty="0" err="1" smtClean="0"/>
              <a:t>Lucene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909038" y="2789396"/>
            <a:ext cx="2737171" cy="1590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914400" rtlCol="0" anchor="ctr" anchorCtr="0"/>
          <a:lstStyle/>
          <a:p>
            <a:pPr algn="ctr"/>
            <a:r>
              <a:rPr lang="en-US" dirty="0" smtClean="0"/>
              <a:t>   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          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14891" y="2987464"/>
            <a:ext cx="1447800" cy="533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600" dirty="0" smtClean="0">
                <a:latin typeface="Verdana"/>
                <a:cs typeface="Verdana"/>
              </a:rPr>
              <a:t>Updates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5970466" y="3043487"/>
            <a:ext cx="1752600" cy="4572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600" dirty="0" smtClean="0">
                <a:latin typeface="Verdana"/>
                <a:cs typeface="Verdana"/>
              </a:rPr>
              <a:t>Queries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045167" y="3499182"/>
            <a:ext cx="1676400" cy="533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600" dirty="0" smtClean="0">
                <a:latin typeface="Verdana"/>
                <a:cs typeface="Verdana"/>
              </a:rPr>
              <a:t>Results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12288" y="14725650"/>
            <a:ext cx="2565400" cy="140493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964688" y="14878050"/>
            <a:ext cx="2565400" cy="140493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94706" y="3641416"/>
            <a:ext cx="2745300" cy="732814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indent="-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indent="-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Lucene</a:t>
            </a:r>
            <a:endParaRPr lang="en-US" sz="180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7702" y="3009511"/>
            <a:ext cx="1042832" cy="65057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indent="-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indent="-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Zoie</a:t>
            </a:r>
            <a:endParaRPr lang="en-US" sz="180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200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indent="-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indent="-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2008:  </a:t>
            </a:r>
            <a:r>
              <a:rPr lang="en-US" sz="2400" dirty="0" err="1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Zoie</a:t>
            </a:r>
            <a:r>
              <a:rPr lang="en-US" sz="2400" dirty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- real-time search (search without commits/shutdown)</a:t>
            </a:r>
            <a:endParaRPr lang="en-US" sz="2400" dirty="0">
              <a:solidFill>
                <a:srgbClr val="FFFFFF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6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1577376"/>
              </p:ext>
            </p:extLst>
          </p:nvPr>
        </p:nvGraphicFramePr>
        <p:xfrm>
          <a:off x="0" y="5546156"/>
          <a:ext cx="9144000" cy="131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32448500" y="12072938"/>
            <a:ext cx="5129213" cy="511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00900" y="12225338"/>
            <a:ext cx="5129213" cy="511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4508" y="2577002"/>
            <a:ext cx="2443737" cy="13456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914400" rtlCol="0" anchor="ctr" anchorCtr="0"/>
          <a:lstStyle/>
          <a:p>
            <a:pPr algn="ctr"/>
            <a:r>
              <a:rPr lang="en-US" dirty="0" smtClean="0"/>
              <a:t>    </a:t>
            </a:r>
            <a:r>
              <a:rPr lang="en-US" dirty="0" err="1" smtClean="0"/>
              <a:t>Lucene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036908" y="2729402"/>
            <a:ext cx="2443737" cy="13456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914400" rtlCol="0" anchor="ctr" anchorCtr="0"/>
          <a:lstStyle/>
          <a:p>
            <a:pPr algn="ctr"/>
            <a:r>
              <a:rPr lang="en-US" dirty="0" smtClean="0"/>
              <a:t>    </a:t>
            </a:r>
            <a:r>
              <a:rPr lang="en-US" dirty="0" err="1" smtClean="0"/>
              <a:t>Lucene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189308" y="2881802"/>
            <a:ext cx="2443737" cy="13456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914400" rtlCol="0" anchor="ctr" anchorCtr="0"/>
          <a:lstStyle/>
          <a:p>
            <a:pPr algn="ctr"/>
            <a:r>
              <a:rPr lang="en-US" dirty="0" smtClean="0"/>
              <a:t>    </a:t>
            </a:r>
            <a:r>
              <a:rPr lang="en-US" dirty="0" err="1" smtClean="0"/>
              <a:t>Lucene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341708" y="3034202"/>
            <a:ext cx="2443737" cy="13456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914400" rtlCol="0" anchor="ctr" anchorCtr="0"/>
          <a:lstStyle/>
          <a:p>
            <a:pPr algn="ctr"/>
            <a:r>
              <a:rPr lang="en-US" dirty="0" smtClean="0"/>
              <a:t>   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          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86754" y="2539655"/>
            <a:ext cx="1054243" cy="36497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rgbClr val="660066"/>
                </a:solidFill>
                <a:latin typeface="Verdana"/>
                <a:cs typeface="Verdana"/>
              </a:rPr>
              <a:t>Source 1</a:t>
            </a:r>
            <a:endParaRPr lang="en-US" sz="1200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6965966" y="3081197"/>
            <a:ext cx="1485473" cy="288771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600" dirty="0" smtClean="0">
                <a:latin typeface="Verdana"/>
                <a:cs typeface="Verdana"/>
              </a:rPr>
              <a:t>Queries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047729" y="3508943"/>
            <a:ext cx="1420887" cy="3369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600" dirty="0" smtClean="0">
                <a:latin typeface="Verdana"/>
                <a:cs typeface="Verdana"/>
              </a:rPr>
              <a:t>Results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12288" y="14725650"/>
            <a:ext cx="2565400" cy="140493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964688" y="14878050"/>
            <a:ext cx="2565400" cy="140493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28246" y="3754212"/>
            <a:ext cx="2450995" cy="62001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indent="-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indent="-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Lucene</a:t>
            </a:r>
            <a:endParaRPr lang="en-US" sz="180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66216" y="3109650"/>
            <a:ext cx="931037" cy="55044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indent="-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indent="-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Zoie</a:t>
            </a:r>
            <a:endParaRPr lang="en-US" sz="180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89750" y="2953490"/>
            <a:ext cx="1054243" cy="36497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rgbClr val="660066"/>
                </a:solidFill>
                <a:latin typeface="Verdana"/>
                <a:cs typeface="Verdana"/>
              </a:rPr>
              <a:t>Source 2</a:t>
            </a:r>
            <a:endParaRPr lang="en-US" sz="1200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11421" y="3385999"/>
            <a:ext cx="1054243" cy="36497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rgbClr val="660066"/>
                </a:solidFill>
                <a:latin typeface="Verdana"/>
                <a:cs typeface="Verdana"/>
              </a:rPr>
              <a:t>….</a:t>
            </a:r>
            <a:endParaRPr lang="en-US" sz="1200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14417" y="3986574"/>
            <a:ext cx="1054243" cy="36497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rgbClr val="660066"/>
                </a:solidFill>
                <a:latin typeface="Verdana"/>
                <a:cs typeface="Verdana"/>
              </a:rPr>
              <a:t>Source N</a:t>
            </a:r>
            <a:endParaRPr lang="en-US" sz="1200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5" name="Can 4"/>
          <p:cNvSpPr/>
          <p:nvPr/>
        </p:nvSpPr>
        <p:spPr>
          <a:xfrm>
            <a:off x="1718148" y="2427611"/>
            <a:ext cx="1176557" cy="179269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Content Store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3006758" y="3127572"/>
            <a:ext cx="839123" cy="38312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rgbClr val="660066"/>
                </a:solidFill>
                <a:latin typeface="Verdana"/>
                <a:cs typeface="Verdana"/>
              </a:rPr>
              <a:t>….</a:t>
            </a:r>
            <a:endParaRPr lang="en-US" sz="1200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6200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indent="-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indent="-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2008:  Content Store (aggregating multiple input sources)</a:t>
            </a:r>
            <a:endParaRPr lang="en-US" sz="2400" dirty="0">
              <a:solidFill>
                <a:srgbClr val="FFFFFF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699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6597343"/>
              </p:ext>
            </p:extLst>
          </p:nvPr>
        </p:nvGraphicFramePr>
        <p:xfrm>
          <a:off x="0" y="5546156"/>
          <a:ext cx="9144000" cy="131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32448500" y="12072938"/>
            <a:ext cx="5129213" cy="511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00900" y="12225338"/>
            <a:ext cx="5129213" cy="511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205429" y="2483633"/>
            <a:ext cx="1054243" cy="36497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rgbClr val="660066"/>
                </a:solidFill>
                <a:latin typeface="Verdana"/>
                <a:cs typeface="Verdana"/>
              </a:rPr>
              <a:t>Source 1</a:t>
            </a:r>
            <a:endParaRPr lang="en-US" sz="1200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6984642" y="1923413"/>
            <a:ext cx="1485473" cy="288771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600" dirty="0" smtClean="0">
                <a:latin typeface="Verdana"/>
                <a:cs typeface="Verdana"/>
              </a:rPr>
              <a:t>Queries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066405" y="2351159"/>
            <a:ext cx="1420887" cy="3369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600" dirty="0" smtClean="0">
                <a:latin typeface="Verdana"/>
                <a:cs typeface="Verdana"/>
              </a:rPr>
              <a:t>Results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12288" y="14725650"/>
            <a:ext cx="2565400" cy="140493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964688" y="14878050"/>
            <a:ext cx="2565400" cy="140493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Updater</a:t>
            </a:r>
          </a:p>
        </p:txBody>
      </p:sp>
      <p:sp>
        <p:nvSpPr>
          <p:cNvPr id="22" name="Right Arrow 21"/>
          <p:cNvSpPr/>
          <p:nvPr/>
        </p:nvSpPr>
        <p:spPr>
          <a:xfrm rot="5400000">
            <a:off x="600609" y="2467971"/>
            <a:ext cx="1054243" cy="36497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rgbClr val="660066"/>
                </a:solidFill>
                <a:latin typeface="Verdana"/>
                <a:cs typeface="Verdana"/>
              </a:rPr>
              <a:t>Source 2</a:t>
            </a:r>
            <a:endParaRPr lang="en-US" sz="1200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23" name="Right Arrow 22"/>
          <p:cNvSpPr/>
          <p:nvPr/>
        </p:nvSpPr>
        <p:spPr>
          <a:xfrm rot="5400000">
            <a:off x="977118" y="2489650"/>
            <a:ext cx="1054243" cy="36497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rgbClr val="660066"/>
                </a:solidFill>
                <a:latin typeface="Verdana"/>
                <a:cs typeface="Verdana"/>
              </a:rPr>
              <a:t>….</a:t>
            </a:r>
            <a:endParaRPr lang="en-US" sz="1200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1409651" y="2492660"/>
            <a:ext cx="1054243" cy="36497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rgbClr val="660066"/>
                </a:solidFill>
                <a:latin typeface="Verdana"/>
                <a:cs typeface="Verdana"/>
              </a:rPr>
              <a:t>Source N</a:t>
            </a:r>
            <a:endParaRPr lang="en-US" sz="1200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5" name="Can 4"/>
          <p:cNvSpPr/>
          <p:nvPr/>
        </p:nvSpPr>
        <p:spPr>
          <a:xfrm>
            <a:off x="784371" y="3286611"/>
            <a:ext cx="1176557" cy="179269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Content Store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2241062" y="3986573"/>
            <a:ext cx="839123" cy="38312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rgbClr val="660066"/>
                </a:solidFill>
                <a:latin typeface="Verdana"/>
                <a:cs typeface="Verdana"/>
              </a:rPr>
              <a:t>….</a:t>
            </a:r>
            <a:endParaRPr lang="en-US" sz="1200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63098" y="3311281"/>
            <a:ext cx="3837753" cy="17671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dirty="0" err="1" smtClean="0"/>
              <a:t>Sharded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453004" y="3532169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lded Corner 28"/>
          <p:cNvSpPr/>
          <p:nvPr/>
        </p:nvSpPr>
        <p:spPr>
          <a:xfrm>
            <a:off x="4033697" y="4124030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lded Corner 29"/>
          <p:cNvSpPr/>
          <p:nvPr/>
        </p:nvSpPr>
        <p:spPr>
          <a:xfrm>
            <a:off x="3924693" y="4002110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lded Corner 30"/>
          <p:cNvSpPr/>
          <p:nvPr/>
        </p:nvSpPr>
        <p:spPr>
          <a:xfrm>
            <a:off x="3787533" y="3866737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lded Corner 31"/>
          <p:cNvSpPr/>
          <p:nvPr/>
        </p:nvSpPr>
        <p:spPr>
          <a:xfrm>
            <a:off x="3663289" y="3729577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lded Corner 32"/>
          <p:cNvSpPr/>
          <p:nvPr/>
        </p:nvSpPr>
        <p:spPr>
          <a:xfrm>
            <a:off x="3513213" y="3592417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40769" y="3532169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olded Corner 34"/>
          <p:cNvSpPr/>
          <p:nvPr/>
        </p:nvSpPr>
        <p:spPr>
          <a:xfrm>
            <a:off x="5221462" y="4124030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lded Corner 35"/>
          <p:cNvSpPr/>
          <p:nvPr/>
        </p:nvSpPr>
        <p:spPr>
          <a:xfrm>
            <a:off x="5112458" y="4002110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lded Corner 36"/>
          <p:cNvSpPr/>
          <p:nvPr/>
        </p:nvSpPr>
        <p:spPr>
          <a:xfrm>
            <a:off x="4975298" y="3866737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lded Corner 37"/>
          <p:cNvSpPr/>
          <p:nvPr/>
        </p:nvSpPr>
        <p:spPr>
          <a:xfrm>
            <a:off x="4851054" y="3729577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olded Corner 38"/>
          <p:cNvSpPr/>
          <p:nvPr/>
        </p:nvSpPr>
        <p:spPr>
          <a:xfrm>
            <a:off x="4700978" y="3592417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00379" y="3532169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lded Corner 40"/>
          <p:cNvSpPr/>
          <p:nvPr/>
        </p:nvSpPr>
        <p:spPr>
          <a:xfrm>
            <a:off x="6381072" y="4124030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olded Corner 41"/>
          <p:cNvSpPr/>
          <p:nvPr/>
        </p:nvSpPr>
        <p:spPr>
          <a:xfrm>
            <a:off x="6272068" y="4002110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olded Corner 42"/>
          <p:cNvSpPr/>
          <p:nvPr/>
        </p:nvSpPr>
        <p:spPr>
          <a:xfrm>
            <a:off x="6134908" y="3866737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olded Corner 43"/>
          <p:cNvSpPr/>
          <p:nvPr/>
        </p:nvSpPr>
        <p:spPr>
          <a:xfrm>
            <a:off x="6010664" y="3729577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olded Corner 44"/>
          <p:cNvSpPr/>
          <p:nvPr/>
        </p:nvSpPr>
        <p:spPr>
          <a:xfrm>
            <a:off x="5860588" y="3592417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453004" y="1958307"/>
            <a:ext cx="3261775" cy="5660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Broker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46" idx="2"/>
            <a:endCxn id="28" idx="0"/>
          </p:cNvCxnSpPr>
          <p:nvPr/>
        </p:nvCxnSpPr>
        <p:spPr>
          <a:xfrm flipH="1">
            <a:off x="3910204" y="2524342"/>
            <a:ext cx="1173688" cy="1007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6" idx="2"/>
            <a:endCxn id="34" idx="0"/>
          </p:cNvCxnSpPr>
          <p:nvPr/>
        </p:nvCxnSpPr>
        <p:spPr>
          <a:xfrm>
            <a:off x="5083892" y="2524342"/>
            <a:ext cx="14077" cy="1007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2"/>
            <a:endCxn id="40" idx="0"/>
          </p:cNvCxnSpPr>
          <p:nvPr/>
        </p:nvCxnSpPr>
        <p:spPr>
          <a:xfrm>
            <a:off x="5083892" y="2524342"/>
            <a:ext cx="1173687" cy="1007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0" y="0"/>
            <a:ext cx="9144000" cy="6200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indent="-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indent="-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2008:  </a:t>
            </a:r>
            <a:r>
              <a:rPr lang="en-US" sz="2400" dirty="0" err="1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Sharded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 search</a:t>
            </a:r>
            <a:endParaRPr lang="en-US" sz="2400" dirty="0">
              <a:solidFill>
                <a:srgbClr val="FFFFFF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679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8271309"/>
              </p:ext>
            </p:extLst>
          </p:nvPr>
        </p:nvGraphicFramePr>
        <p:xfrm>
          <a:off x="0" y="5546156"/>
          <a:ext cx="9144000" cy="131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32448500" y="12072938"/>
            <a:ext cx="5129213" cy="511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00900" y="12225338"/>
            <a:ext cx="5129213" cy="511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205429" y="2483633"/>
            <a:ext cx="1054243" cy="36497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rgbClr val="660066"/>
                </a:solidFill>
                <a:latin typeface="Verdana"/>
                <a:cs typeface="Verdana"/>
              </a:rPr>
              <a:t>Source 1</a:t>
            </a:r>
            <a:endParaRPr lang="en-US" sz="1200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6909940" y="1139108"/>
            <a:ext cx="1485473" cy="288771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600" dirty="0" smtClean="0">
                <a:latin typeface="Verdana"/>
                <a:cs typeface="Verdana"/>
              </a:rPr>
              <a:t>Queries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954352" y="1548180"/>
            <a:ext cx="1420887" cy="3369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600" dirty="0" smtClean="0">
                <a:latin typeface="Verdana"/>
                <a:cs typeface="Verdana"/>
              </a:rPr>
              <a:t>Results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12288" y="14725650"/>
            <a:ext cx="2565400" cy="140493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964688" y="14878050"/>
            <a:ext cx="2565400" cy="140493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Updater</a:t>
            </a:r>
          </a:p>
        </p:txBody>
      </p:sp>
      <p:sp>
        <p:nvSpPr>
          <p:cNvPr id="22" name="Right Arrow 21"/>
          <p:cNvSpPr/>
          <p:nvPr/>
        </p:nvSpPr>
        <p:spPr>
          <a:xfrm rot="5400000">
            <a:off x="600609" y="2467971"/>
            <a:ext cx="1054243" cy="36497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rgbClr val="660066"/>
                </a:solidFill>
                <a:latin typeface="Verdana"/>
                <a:cs typeface="Verdana"/>
              </a:rPr>
              <a:t>Source 2</a:t>
            </a:r>
            <a:endParaRPr lang="en-US" sz="1200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23" name="Right Arrow 22"/>
          <p:cNvSpPr/>
          <p:nvPr/>
        </p:nvSpPr>
        <p:spPr>
          <a:xfrm rot="5400000">
            <a:off x="977118" y="2489650"/>
            <a:ext cx="1054243" cy="36497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rgbClr val="660066"/>
                </a:solidFill>
                <a:latin typeface="Verdana"/>
                <a:cs typeface="Verdana"/>
              </a:rPr>
              <a:t>….</a:t>
            </a:r>
            <a:endParaRPr lang="en-US" sz="1200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1409651" y="2492660"/>
            <a:ext cx="1054243" cy="36497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rgbClr val="660066"/>
                </a:solidFill>
                <a:latin typeface="Verdana"/>
                <a:cs typeface="Verdana"/>
              </a:rPr>
              <a:t>Source N</a:t>
            </a:r>
            <a:endParaRPr lang="en-US" sz="1200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5" name="Can 4"/>
          <p:cNvSpPr/>
          <p:nvPr/>
        </p:nvSpPr>
        <p:spPr>
          <a:xfrm>
            <a:off x="784371" y="3286611"/>
            <a:ext cx="1176557" cy="179269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Content Store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2241062" y="3986573"/>
            <a:ext cx="839123" cy="38312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rgbClr val="660066"/>
                </a:solidFill>
                <a:latin typeface="Verdana"/>
                <a:cs typeface="Verdana"/>
              </a:rPr>
              <a:t>….</a:t>
            </a:r>
            <a:endParaRPr lang="en-US" sz="1200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00138" y="2240872"/>
            <a:ext cx="5378548" cy="31745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228892" y="3532169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lded Corner 28"/>
          <p:cNvSpPr/>
          <p:nvPr/>
        </p:nvSpPr>
        <p:spPr>
          <a:xfrm>
            <a:off x="3809585" y="4124030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lded Corner 29"/>
          <p:cNvSpPr/>
          <p:nvPr/>
        </p:nvSpPr>
        <p:spPr>
          <a:xfrm>
            <a:off x="3700581" y="4002110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lded Corner 30"/>
          <p:cNvSpPr/>
          <p:nvPr/>
        </p:nvSpPr>
        <p:spPr>
          <a:xfrm>
            <a:off x="3563421" y="3866737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lded Corner 31"/>
          <p:cNvSpPr/>
          <p:nvPr/>
        </p:nvSpPr>
        <p:spPr>
          <a:xfrm>
            <a:off x="3439177" y="3729577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lded Corner 32"/>
          <p:cNvSpPr/>
          <p:nvPr/>
        </p:nvSpPr>
        <p:spPr>
          <a:xfrm>
            <a:off x="3289101" y="3592417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444772" y="3081198"/>
            <a:ext cx="2763978" cy="19981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Sensei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406515" y="3532169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lded Corner 40"/>
          <p:cNvSpPr/>
          <p:nvPr/>
        </p:nvSpPr>
        <p:spPr>
          <a:xfrm>
            <a:off x="7987208" y="4124030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olded Corner 41"/>
          <p:cNvSpPr/>
          <p:nvPr/>
        </p:nvSpPr>
        <p:spPr>
          <a:xfrm>
            <a:off x="7878204" y="4002110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olded Corner 42"/>
          <p:cNvSpPr/>
          <p:nvPr/>
        </p:nvSpPr>
        <p:spPr>
          <a:xfrm>
            <a:off x="7741044" y="3866737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olded Corner 43"/>
          <p:cNvSpPr/>
          <p:nvPr/>
        </p:nvSpPr>
        <p:spPr>
          <a:xfrm>
            <a:off x="7616800" y="3729577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olded Corner 44"/>
          <p:cNvSpPr/>
          <p:nvPr/>
        </p:nvSpPr>
        <p:spPr>
          <a:xfrm>
            <a:off x="7466724" y="3592417"/>
            <a:ext cx="274320" cy="2743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415653" y="1211350"/>
            <a:ext cx="3261775" cy="5660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Broker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46" idx="2"/>
            <a:endCxn id="28" idx="0"/>
          </p:cNvCxnSpPr>
          <p:nvPr/>
        </p:nvCxnSpPr>
        <p:spPr>
          <a:xfrm flipH="1">
            <a:off x="3686092" y="1777385"/>
            <a:ext cx="1360449" cy="1754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6" idx="2"/>
            <a:endCxn id="34" idx="0"/>
          </p:cNvCxnSpPr>
          <p:nvPr/>
        </p:nvCxnSpPr>
        <p:spPr>
          <a:xfrm>
            <a:off x="5046541" y="1777385"/>
            <a:ext cx="780220" cy="1303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2"/>
            <a:endCxn id="40" idx="0"/>
          </p:cNvCxnSpPr>
          <p:nvPr/>
        </p:nvCxnSpPr>
        <p:spPr>
          <a:xfrm>
            <a:off x="5046541" y="1777385"/>
            <a:ext cx="2817174" cy="1754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421623" y="4463821"/>
            <a:ext cx="2749776" cy="62001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indent="-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indent="-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US" sz="1800" dirty="0" err="1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Lucene</a:t>
            </a:r>
            <a:endParaRPr lang="en-US" sz="180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28864" y="4286106"/>
            <a:ext cx="1044532" cy="55044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indent="-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indent="-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Zoie</a:t>
            </a:r>
            <a:endParaRPr lang="en-US" sz="180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31859" y="3878289"/>
            <a:ext cx="2702188" cy="55044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indent="-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indent="-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Bobo</a:t>
            </a:r>
            <a:endParaRPr lang="en-US" sz="1800" dirty="0">
              <a:solidFill>
                <a:schemeClr val="accent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0"/>
            <a:ext cx="9144000" cy="6200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indent="-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indent="-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2009:  </a:t>
            </a:r>
            <a:r>
              <a:rPr lang="en-US" sz="2400" dirty="0" err="1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Bobo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 – Faceted Search</a:t>
            </a:r>
            <a:endParaRPr lang="en-US" sz="2400" dirty="0">
              <a:solidFill>
                <a:srgbClr val="FFFFFF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475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281" y="779498"/>
            <a:ext cx="4724905" cy="50575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14092615"/>
              </p:ext>
            </p:extLst>
          </p:nvPr>
        </p:nvGraphicFramePr>
        <p:xfrm>
          <a:off x="0" y="5546156"/>
          <a:ext cx="9144000" cy="131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32448500" y="12072938"/>
            <a:ext cx="5129213" cy="511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00900" y="12225338"/>
            <a:ext cx="5129213" cy="511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12288" y="14725650"/>
            <a:ext cx="2565400" cy="140493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964688" y="14878050"/>
            <a:ext cx="2565400" cy="140493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0" y="0"/>
            <a:ext cx="9144000" cy="6200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indent="-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indent="-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2010:  </a:t>
            </a:r>
            <a:r>
              <a:rPr lang="en-US" sz="2400" dirty="0" err="1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SenseiDB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1800" dirty="0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(cluster management, new query language, wrapping existing pieces)</a:t>
            </a:r>
            <a:endParaRPr lang="en-US" sz="1800" dirty="0">
              <a:solidFill>
                <a:srgbClr val="FFFFFF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219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3899170"/>
              </p:ext>
            </p:extLst>
          </p:nvPr>
        </p:nvGraphicFramePr>
        <p:xfrm>
          <a:off x="0" y="5546156"/>
          <a:ext cx="9144000" cy="131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32448500" y="12072938"/>
            <a:ext cx="5129213" cy="511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00900" y="12225338"/>
            <a:ext cx="5129213" cy="511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12288" y="14725650"/>
            <a:ext cx="2565400" cy="140493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964688" y="14878050"/>
            <a:ext cx="2565400" cy="140493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537" y="1942088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000" y="1612900"/>
            <a:ext cx="7366000" cy="361950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0" y="0"/>
            <a:ext cx="9144000" cy="6200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indent="-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indent="-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2011:  Cleo (instant </a:t>
            </a:r>
            <a:r>
              <a:rPr lang="en-US" sz="2400" dirty="0" err="1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typeahead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 results)</a:t>
            </a:r>
            <a:endParaRPr lang="en-US" sz="1800" dirty="0">
              <a:solidFill>
                <a:srgbClr val="FFFFFF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881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</a:t>
            </a:r>
            <a:r>
              <a:rPr lang="en-US" b="1" dirty="0" smtClean="0"/>
              <a:t>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is LinkedIn search and why should you care?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are our systems challenges?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are our relevance challenges?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3443"/>
            <a:ext cx="2133600" cy="365125"/>
          </a:xfrm>
        </p:spPr>
        <p:txBody>
          <a:bodyPr/>
          <a:lstStyle/>
          <a:p>
            <a:fld id="{75897B0D-BA2C-2244-86F3-025175B80E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5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67045325"/>
              </p:ext>
            </p:extLst>
          </p:nvPr>
        </p:nvGraphicFramePr>
        <p:xfrm>
          <a:off x="0" y="5546156"/>
          <a:ext cx="9144000" cy="131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32448500" y="12072938"/>
            <a:ext cx="5129213" cy="511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00900" y="12225338"/>
            <a:ext cx="5129213" cy="511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12288" y="14725650"/>
            <a:ext cx="2565400" cy="140493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964688" y="14878050"/>
            <a:ext cx="2565400" cy="140493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537" y="1942088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200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indent="-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indent="-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FFFF"/>
                </a:solidFill>
                <a:latin typeface="Times New Roman"/>
                <a:ea typeface="ＭＳ Ｐゴシック" charset="0"/>
                <a:cs typeface="Times New Roman"/>
              </a:rPr>
              <a:t>2013:  Too many stacks</a:t>
            </a:r>
            <a:endParaRPr lang="en-US" sz="1800" dirty="0">
              <a:solidFill>
                <a:srgbClr val="FFFFFF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13" name="Picture 12" descr="people-search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881" y="708348"/>
            <a:ext cx="4143670" cy="2652959"/>
          </a:xfrm>
          <a:prstGeom prst="rect">
            <a:avLst/>
          </a:prstGeom>
          <a:ln>
            <a:solidFill>
              <a:srgbClr val="93A299"/>
            </a:solidFill>
          </a:ln>
        </p:spPr>
      </p:pic>
      <p:pic>
        <p:nvPicPr>
          <p:cNvPr id="16" name="Picture 15" descr="cap-search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29" y="728285"/>
            <a:ext cx="4156075" cy="2635560"/>
          </a:xfrm>
          <a:prstGeom prst="rect">
            <a:avLst/>
          </a:prstGeom>
          <a:ln>
            <a:solidFill>
              <a:srgbClr val="93A299"/>
            </a:solidFill>
          </a:ln>
        </p:spPr>
      </p:pic>
      <p:pic>
        <p:nvPicPr>
          <p:cNvPr id="18" name="Picture 17" descr="company-search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86" y="3420926"/>
            <a:ext cx="2248935" cy="2219433"/>
          </a:xfrm>
          <a:prstGeom prst="rect">
            <a:avLst/>
          </a:prstGeom>
          <a:ln>
            <a:solidFill>
              <a:srgbClr val="93A299"/>
            </a:solidFill>
          </a:ln>
        </p:spPr>
      </p:pic>
      <p:pic>
        <p:nvPicPr>
          <p:cNvPr id="19" name="Picture 18" descr="job-search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995" y="3454676"/>
            <a:ext cx="2631024" cy="2596510"/>
          </a:xfrm>
          <a:prstGeom prst="rect">
            <a:avLst/>
          </a:prstGeom>
          <a:ln>
            <a:solidFill>
              <a:srgbClr val="93A299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5733383" y="3846828"/>
            <a:ext cx="2278413" cy="1325849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dirty="0" smtClean="0">
                <a:solidFill>
                  <a:schemeClr val="accent5"/>
                </a:solidFill>
                <a:latin typeface="Arial Black"/>
                <a:cs typeface="Arial Black"/>
              </a:rPr>
              <a:t>Group Search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dirty="0" smtClean="0">
                <a:solidFill>
                  <a:schemeClr val="accent5"/>
                </a:solidFill>
                <a:latin typeface="Arial Black"/>
                <a:cs typeface="Arial Black"/>
              </a:rPr>
              <a:t>Article/Post Search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dirty="0" smtClean="0">
                <a:solidFill>
                  <a:schemeClr val="accent5"/>
                </a:solidFill>
                <a:latin typeface="Arial Black"/>
                <a:cs typeface="Arial Black"/>
              </a:rPr>
              <a:t>And more…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3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 rebuilding very difficult</a:t>
            </a:r>
          </a:p>
          <a:p>
            <a:r>
              <a:rPr lang="en-US" dirty="0" smtClean="0"/>
              <a:t>Live updates are at an entity granularity</a:t>
            </a:r>
          </a:p>
          <a:p>
            <a:r>
              <a:rPr lang="en-US" dirty="0" smtClean="0"/>
              <a:t>Scoring is inflexible</a:t>
            </a:r>
          </a:p>
          <a:p>
            <a:r>
              <a:rPr lang="en-US" dirty="0" err="1" smtClean="0"/>
              <a:t>Lucene</a:t>
            </a:r>
            <a:r>
              <a:rPr lang="en-US" dirty="0" smtClean="0"/>
              <a:t> limitations</a:t>
            </a:r>
          </a:p>
          <a:p>
            <a:r>
              <a:rPr lang="en-US" dirty="0" smtClean="0"/>
              <a:t>Fragmentation – too many components, too many stacks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Economic Graph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478875" y="3754140"/>
            <a:ext cx="8229600" cy="100584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Opportunity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3318868"/>
              </p:ext>
            </p:extLst>
          </p:nvPr>
        </p:nvGraphicFramePr>
        <p:xfrm>
          <a:off x="0" y="5546156"/>
          <a:ext cx="9144000" cy="131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32448500" y="12072938"/>
            <a:ext cx="5129213" cy="511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00900" y="12225338"/>
            <a:ext cx="5129213" cy="511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12288" y="14725650"/>
            <a:ext cx="2565400" cy="140493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964688" y="14878050"/>
            <a:ext cx="2565400" cy="140493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537" y="1942088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808" y="597566"/>
            <a:ext cx="6624440" cy="4973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2014:  Introducing </a:t>
            </a:r>
            <a:r>
              <a:rPr lang="en-US" dirty="0" err="1" smtClean="0"/>
              <a:t>Galene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a Query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48530" y="2861248"/>
            <a:ext cx="1702888" cy="7936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Query Rewriter/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Planner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20558" y="2861248"/>
            <a:ext cx="1702888" cy="7936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Results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Merging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61" y="2872513"/>
            <a:ext cx="857787" cy="7711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User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Query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77883" y="2872513"/>
            <a:ext cx="936287" cy="7711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Search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Results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3264" y="2471630"/>
            <a:ext cx="1537368" cy="48253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Search Shard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3264" y="3562000"/>
            <a:ext cx="1537368" cy="48253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Search Shard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03421" y="3052005"/>
            <a:ext cx="72156" cy="721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03421" y="3392001"/>
            <a:ext cx="72156" cy="721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03421" y="3222003"/>
            <a:ext cx="72156" cy="721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87749" y="3258081"/>
            <a:ext cx="375212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089387" y="2770618"/>
            <a:ext cx="569162" cy="19569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817102" y="3258081"/>
            <a:ext cx="375212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07084" y="2764284"/>
            <a:ext cx="569162" cy="19569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415172" y="3551617"/>
            <a:ext cx="569162" cy="19569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76700" y="3537188"/>
            <a:ext cx="569162" cy="19569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38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a Query – Within A Search Shard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7109" y="3422537"/>
            <a:ext cx="1115453" cy="7711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Rewritten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Query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2477" y="3288320"/>
            <a:ext cx="936287" cy="11821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Top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Results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From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Shard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319116" y="3797145"/>
            <a:ext cx="818141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969315" y="3794677"/>
            <a:ext cx="971174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157906" y="1600285"/>
            <a:ext cx="4811409" cy="4553072"/>
            <a:chOff x="1972058" y="1125362"/>
            <a:chExt cx="4811409" cy="4553072"/>
          </a:xfrm>
        </p:grpSpPr>
        <p:sp>
          <p:nvSpPr>
            <p:cNvPr id="49" name="Rectangle 48"/>
            <p:cNvSpPr/>
            <p:nvPr/>
          </p:nvSpPr>
          <p:spPr>
            <a:xfrm>
              <a:off x="1972058" y="1125362"/>
              <a:ext cx="4811409" cy="455307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6442746" y="1404122"/>
              <a:ext cx="0" cy="1920564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27" idx="1"/>
            </p:cNvCxnSpPr>
            <p:nvPr/>
          </p:nvCxnSpPr>
          <p:spPr>
            <a:xfrm>
              <a:off x="3788832" y="3322220"/>
              <a:ext cx="810998" cy="602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n 14"/>
            <p:cNvSpPr/>
            <p:nvPr/>
          </p:nvSpPr>
          <p:spPr>
            <a:xfrm>
              <a:off x="2292131" y="4202041"/>
              <a:ext cx="1600361" cy="1228607"/>
            </a:xfrm>
            <a:prstGeom prst="ca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smtClean="0">
                  <a:solidFill>
                    <a:srgbClr val="000000"/>
                  </a:solidFill>
                </a:rPr>
                <a:t>INDEX</a:t>
              </a:r>
              <a:endParaRPr lang="en-US" sz="20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739133" y="1672557"/>
              <a:ext cx="1115091" cy="887901"/>
            </a:xfrm>
            <a:prstGeom prst="roundRect">
              <a:avLst/>
            </a:prstGeom>
            <a:solidFill>
              <a:srgbClr val="BDE7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>
                  <a:solidFill>
                    <a:srgbClr val="000000"/>
                  </a:solidFill>
                </a:rPr>
                <a:t>Top</a:t>
              </a:r>
              <a:br>
                <a:rPr lang="en-US" b="1" i="1" dirty="0" smtClean="0">
                  <a:solidFill>
                    <a:srgbClr val="000000"/>
                  </a:solidFill>
                </a:rPr>
              </a:br>
              <a:r>
                <a:rPr lang="en-US" b="1" i="1" dirty="0" smtClean="0">
                  <a:solidFill>
                    <a:srgbClr val="000000"/>
                  </a:solidFill>
                </a:rPr>
                <a:t>Results</a:t>
              </a:r>
              <a:endParaRPr lang="en-US" b="1" i="1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92774" y="2933882"/>
              <a:ext cx="1396469" cy="793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Retrieve a</a:t>
              </a:r>
              <a:br>
                <a:rPr lang="en-US" sz="1600" b="1" dirty="0" smtClean="0">
                  <a:solidFill>
                    <a:schemeClr val="tx1"/>
                  </a:solidFill>
                </a:rPr>
              </a:br>
              <a:r>
                <a:rPr lang="en-US" sz="1600" b="1" dirty="0" smtClean="0">
                  <a:solidFill>
                    <a:schemeClr val="tx1"/>
                  </a:solidFill>
                </a:rPr>
                <a:t>Document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99830" y="2931416"/>
              <a:ext cx="1396469" cy="793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Score the</a:t>
              </a:r>
              <a:br>
                <a:rPr lang="en-US" sz="1600" b="1" dirty="0" smtClean="0">
                  <a:solidFill>
                    <a:schemeClr val="tx1"/>
                  </a:solidFill>
                </a:rPr>
              </a:br>
              <a:r>
                <a:rPr lang="en-US" sz="1600" b="1" dirty="0" smtClean="0">
                  <a:solidFill>
                    <a:schemeClr val="tx1"/>
                  </a:solidFill>
                </a:rPr>
                <a:t>Document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7" idx="0"/>
            </p:cNvCxnSpPr>
            <p:nvPr/>
          </p:nvCxnSpPr>
          <p:spPr>
            <a:xfrm flipH="1" flipV="1">
              <a:off x="5296680" y="2560459"/>
              <a:ext cx="1385" cy="370957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5" idx="1"/>
            </p:cNvCxnSpPr>
            <p:nvPr/>
          </p:nvCxnSpPr>
          <p:spPr>
            <a:xfrm flipH="1" flipV="1">
              <a:off x="3084675" y="3734977"/>
              <a:ext cx="7637" cy="467064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12003" y="3327612"/>
              <a:ext cx="441067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3087149" y="1425451"/>
              <a:ext cx="3351281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3084676" y="1404122"/>
              <a:ext cx="0" cy="152576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59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a Query – Within A Rewriter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57760" y="1641579"/>
            <a:ext cx="8597140" cy="3933607"/>
            <a:chOff x="443610" y="1982288"/>
            <a:chExt cx="8597140" cy="3933607"/>
          </a:xfrm>
        </p:grpSpPr>
        <p:sp>
          <p:nvSpPr>
            <p:cNvPr id="8" name="Rectangle 7"/>
            <p:cNvSpPr/>
            <p:nvPr/>
          </p:nvSpPr>
          <p:spPr>
            <a:xfrm>
              <a:off x="443610" y="3422537"/>
              <a:ext cx="888306" cy="77113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solidFill>
                    <a:schemeClr val="tx1"/>
                  </a:solidFill>
                </a:rPr>
                <a:t>Query</a:t>
              </a:r>
              <a:endParaRPr lang="en-US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57906" y="1982288"/>
              <a:ext cx="4811409" cy="39336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endCxn id="38" idx="1"/>
            </p:cNvCxnSpPr>
            <p:nvPr/>
          </p:nvCxnSpPr>
          <p:spPr>
            <a:xfrm flipV="1">
              <a:off x="4563611" y="3800705"/>
              <a:ext cx="1241763" cy="2467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n 14"/>
            <p:cNvSpPr/>
            <p:nvPr/>
          </p:nvSpPr>
          <p:spPr>
            <a:xfrm>
              <a:off x="2312782" y="4911963"/>
              <a:ext cx="1063465" cy="836280"/>
            </a:xfrm>
            <a:prstGeom prst="ca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solidFill>
                    <a:srgbClr val="000000"/>
                  </a:solidFill>
                </a:rPr>
                <a:t>DATA</a:t>
              </a:r>
              <a:br>
                <a:rPr lang="en-US" sz="1600" b="1" i="1" dirty="0" smtClean="0">
                  <a:solidFill>
                    <a:srgbClr val="000000"/>
                  </a:solidFill>
                </a:rPr>
              </a:br>
              <a:r>
                <a:rPr lang="en-US" sz="1600" b="1" i="1" dirty="0" smtClean="0">
                  <a:solidFill>
                    <a:srgbClr val="000000"/>
                  </a:solidFill>
                </a:rPr>
                <a:t>MODEL</a:t>
              </a:r>
              <a:endParaRPr lang="en-US" sz="16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964765" y="2240396"/>
              <a:ext cx="1228666" cy="753683"/>
            </a:xfrm>
            <a:prstGeom prst="roundRect">
              <a:avLst/>
            </a:prstGeom>
            <a:solidFill>
              <a:srgbClr val="BDE7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>
                  <a:solidFill>
                    <a:srgbClr val="000000"/>
                  </a:solidFill>
                </a:rPr>
                <a:t>Rewriter</a:t>
              </a:r>
              <a:br>
                <a:rPr lang="en-US" b="1" i="1" dirty="0" smtClean="0">
                  <a:solidFill>
                    <a:srgbClr val="000000"/>
                  </a:solidFill>
                </a:rPr>
              </a:br>
              <a:r>
                <a:rPr lang="en-US" b="1" i="1" dirty="0" smtClean="0">
                  <a:solidFill>
                    <a:srgbClr val="000000"/>
                  </a:solidFill>
                </a:rPr>
                <a:t>State</a:t>
              </a:r>
              <a:endParaRPr lang="en-US" b="1" i="1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20498" y="3408805"/>
              <a:ext cx="1004122" cy="793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Rewriter</a:t>
              </a:r>
              <a:br>
                <a:rPr lang="en-US" sz="1600" b="1" dirty="0" smtClean="0">
                  <a:solidFill>
                    <a:schemeClr val="tx1"/>
                  </a:solidFill>
                </a:rPr>
              </a:br>
              <a:r>
                <a:rPr lang="en-US" sz="1600" b="1" dirty="0" smtClean="0">
                  <a:solidFill>
                    <a:schemeClr val="tx1"/>
                  </a:solidFill>
                </a:rPr>
                <a:t>Module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Can 22"/>
            <p:cNvSpPr/>
            <p:nvPr/>
          </p:nvSpPr>
          <p:spPr>
            <a:xfrm>
              <a:off x="3538973" y="4911963"/>
              <a:ext cx="1063465" cy="836280"/>
            </a:xfrm>
            <a:prstGeom prst="ca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solidFill>
                    <a:srgbClr val="000000"/>
                  </a:solidFill>
                </a:rPr>
                <a:t>DATA</a:t>
              </a:r>
              <a:br>
                <a:rPr lang="en-US" sz="1600" b="1" i="1" dirty="0" smtClean="0">
                  <a:solidFill>
                    <a:srgbClr val="000000"/>
                  </a:solidFill>
                </a:rPr>
              </a:br>
              <a:r>
                <a:rPr lang="en-US" sz="1600" b="1" i="1" dirty="0" smtClean="0">
                  <a:solidFill>
                    <a:srgbClr val="000000"/>
                  </a:solidFill>
                </a:rPr>
                <a:t>MODEL</a:t>
              </a:r>
              <a:endParaRPr lang="en-US" sz="16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24" name="Can 23"/>
            <p:cNvSpPr/>
            <p:nvPr/>
          </p:nvSpPr>
          <p:spPr>
            <a:xfrm>
              <a:off x="5766680" y="4911963"/>
              <a:ext cx="1063465" cy="836280"/>
            </a:xfrm>
            <a:prstGeom prst="ca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solidFill>
                    <a:srgbClr val="000000"/>
                  </a:solidFill>
                </a:rPr>
                <a:t>DATA</a:t>
              </a:r>
              <a:br>
                <a:rPr lang="en-US" sz="1600" b="1" i="1" dirty="0" smtClean="0">
                  <a:solidFill>
                    <a:srgbClr val="000000"/>
                  </a:solidFill>
                </a:rPr>
              </a:br>
              <a:r>
                <a:rPr lang="en-US" sz="1600" b="1" i="1" dirty="0" smtClean="0">
                  <a:solidFill>
                    <a:srgbClr val="000000"/>
                  </a:solidFill>
                </a:rPr>
                <a:t>MODEL</a:t>
              </a:r>
              <a:endParaRPr lang="en-US" sz="16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517721" y="5294025"/>
              <a:ext cx="72156" cy="721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160275" y="5294025"/>
              <a:ext cx="72156" cy="721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802829" y="5294025"/>
              <a:ext cx="72156" cy="721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25297" y="3420070"/>
              <a:ext cx="1115453" cy="77113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solidFill>
                    <a:schemeClr val="tx1"/>
                  </a:solidFill>
                </a:rPr>
                <a:t>Rewritten</a:t>
              </a:r>
              <a:br>
                <a:rPr lang="en-US" sz="1600" b="1" i="1" dirty="0" smtClean="0">
                  <a:solidFill>
                    <a:schemeClr val="tx1"/>
                  </a:solidFill>
                </a:rPr>
              </a:br>
              <a:r>
                <a:rPr lang="en-US" sz="1600" b="1" i="1" dirty="0" smtClean="0">
                  <a:solidFill>
                    <a:schemeClr val="tx1"/>
                  </a:solidFill>
                </a:rPr>
                <a:t>Query</a:t>
              </a:r>
              <a:endParaRPr lang="en-US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36366" y="3406339"/>
              <a:ext cx="1004122" cy="793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Rewriter</a:t>
              </a:r>
              <a:br>
                <a:rPr lang="en-US" sz="1600" b="1" dirty="0" smtClean="0">
                  <a:solidFill>
                    <a:schemeClr val="tx1"/>
                  </a:solidFill>
                </a:rPr>
              </a:br>
              <a:r>
                <a:rPr lang="en-US" sz="1600" b="1" dirty="0" smtClean="0">
                  <a:solidFill>
                    <a:schemeClr val="tx1"/>
                  </a:solidFill>
                </a:rPr>
                <a:t>Module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05374" y="3403872"/>
              <a:ext cx="1004122" cy="793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Rewriter</a:t>
              </a:r>
              <a:br>
                <a:rPr lang="en-US" sz="1600" b="1" dirty="0" smtClean="0">
                  <a:solidFill>
                    <a:schemeClr val="tx1"/>
                  </a:solidFill>
                </a:rPr>
              </a:br>
              <a:r>
                <a:rPr lang="en-US" sz="1600" b="1" dirty="0" smtClean="0">
                  <a:solidFill>
                    <a:schemeClr val="tx1"/>
                  </a:solidFill>
                </a:rPr>
                <a:t>Module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7" idx="1"/>
            </p:cNvCxnSpPr>
            <p:nvPr/>
          </p:nvCxnSpPr>
          <p:spPr>
            <a:xfrm>
              <a:off x="3342380" y="3794677"/>
              <a:ext cx="193986" cy="8495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25" idx="1"/>
            </p:cNvCxnSpPr>
            <p:nvPr/>
          </p:nvCxnSpPr>
          <p:spPr>
            <a:xfrm>
              <a:off x="1319116" y="3797145"/>
              <a:ext cx="1001382" cy="8493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824767" y="3794677"/>
              <a:ext cx="1115722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5234730" y="2973435"/>
              <a:ext cx="728122" cy="366967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4081245" y="3025057"/>
              <a:ext cx="151969" cy="333527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3108229" y="2942461"/>
              <a:ext cx="784263" cy="403332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Up Arrow 16"/>
            <p:cNvSpPr/>
            <p:nvPr/>
          </p:nvSpPr>
          <p:spPr>
            <a:xfrm>
              <a:off x="3820217" y="4356908"/>
              <a:ext cx="1507437" cy="433627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20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955269" y="3608616"/>
            <a:ext cx="1311264" cy="78465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Data - Offline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534852" y="4569207"/>
            <a:ext cx="1311264" cy="78465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33301" y="3853936"/>
            <a:ext cx="1311264" cy="78465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536895" y="2932137"/>
            <a:ext cx="1311264" cy="78465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" name="Can 12"/>
          <p:cNvSpPr/>
          <p:nvPr/>
        </p:nvSpPr>
        <p:spPr>
          <a:xfrm>
            <a:off x="83030" y="3232004"/>
            <a:ext cx="1311264" cy="78465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4" name="Can 13"/>
          <p:cNvSpPr/>
          <p:nvPr/>
        </p:nvSpPr>
        <p:spPr>
          <a:xfrm>
            <a:off x="152831" y="2186771"/>
            <a:ext cx="1311264" cy="78465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5" name="Can 14"/>
          <p:cNvSpPr/>
          <p:nvPr/>
        </p:nvSpPr>
        <p:spPr>
          <a:xfrm>
            <a:off x="3557578" y="2401117"/>
            <a:ext cx="1311264" cy="78465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7" name="Can 16"/>
          <p:cNvSpPr/>
          <p:nvPr/>
        </p:nvSpPr>
        <p:spPr>
          <a:xfrm>
            <a:off x="3552631" y="4295878"/>
            <a:ext cx="1311264" cy="78465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8" name="Can 17"/>
          <p:cNvSpPr/>
          <p:nvPr/>
        </p:nvSpPr>
        <p:spPr>
          <a:xfrm>
            <a:off x="3705031" y="2858318"/>
            <a:ext cx="1311264" cy="78465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9" name="Can 18"/>
          <p:cNvSpPr/>
          <p:nvPr/>
        </p:nvSpPr>
        <p:spPr>
          <a:xfrm>
            <a:off x="3475409" y="3485642"/>
            <a:ext cx="1311264" cy="78465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1" name="Can 20"/>
          <p:cNvSpPr/>
          <p:nvPr/>
        </p:nvSpPr>
        <p:spPr>
          <a:xfrm>
            <a:off x="3460136" y="4709315"/>
            <a:ext cx="1311264" cy="78465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2" name="Can 21"/>
          <p:cNvSpPr/>
          <p:nvPr/>
        </p:nvSpPr>
        <p:spPr>
          <a:xfrm>
            <a:off x="6835092" y="4088473"/>
            <a:ext cx="1662311" cy="1424770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00000"/>
                </a:solidFill>
              </a:rPr>
              <a:t>INDEX</a:t>
            </a:r>
            <a:endParaRPr lang="en-US" sz="2000" b="1" i="1" dirty="0">
              <a:solidFill>
                <a:srgbClr val="00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591553" y="2994084"/>
            <a:ext cx="567870" cy="17861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593628" y="2960644"/>
            <a:ext cx="567870" cy="17861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96533" y="1429920"/>
            <a:ext cx="1631699" cy="5730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Derived Data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1459" y="1427453"/>
            <a:ext cx="1631699" cy="5730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Raw Data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7658612" y="3001941"/>
            <a:ext cx="1014314" cy="797447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</a:rPr>
              <a:t>DATA</a:t>
            </a:r>
            <a:br>
              <a:rPr lang="en-US" sz="1400" b="1" i="1" dirty="0" smtClean="0">
                <a:solidFill>
                  <a:srgbClr val="000000"/>
                </a:solidFill>
              </a:rPr>
            </a:br>
            <a:r>
              <a:rPr lang="en-US" sz="1400" b="1" i="1" dirty="0" smtClean="0">
                <a:solidFill>
                  <a:srgbClr val="000000"/>
                </a:solidFill>
              </a:rPr>
              <a:t>MODEL</a:t>
            </a:r>
            <a:endParaRPr lang="en-US" sz="1400" b="1" i="1" dirty="0">
              <a:solidFill>
                <a:srgbClr val="000000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6819821" y="1946384"/>
            <a:ext cx="1014314" cy="797447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</a:rPr>
              <a:t>DATA</a:t>
            </a:r>
            <a:br>
              <a:rPr lang="en-US" sz="1400" b="1" i="1" dirty="0" smtClean="0">
                <a:solidFill>
                  <a:srgbClr val="000000"/>
                </a:solidFill>
              </a:rPr>
            </a:br>
            <a:r>
              <a:rPr lang="en-US" sz="1400" b="1" i="1" dirty="0" smtClean="0">
                <a:solidFill>
                  <a:srgbClr val="000000"/>
                </a:solidFill>
              </a:rPr>
              <a:t>MODEL</a:t>
            </a:r>
            <a:endParaRPr lang="en-US" sz="1400" b="1" i="1" dirty="0">
              <a:solidFill>
                <a:srgbClr val="000000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7385217" y="2294948"/>
            <a:ext cx="1014314" cy="797447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</a:rPr>
              <a:t>DATA</a:t>
            </a:r>
            <a:br>
              <a:rPr lang="en-US" sz="1400" b="1" i="1" dirty="0" smtClean="0">
                <a:solidFill>
                  <a:srgbClr val="000000"/>
                </a:solidFill>
              </a:rPr>
            </a:br>
            <a:r>
              <a:rPr lang="en-US" sz="1400" b="1" i="1" dirty="0" smtClean="0">
                <a:solidFill>
                  <a:srgbClr val="000000"/>
                </a:solidFill>
              </a:rPr>
              <a:t>MODEL</a:t>
            </a:r>
            <a:endParaRPr lang="en-US" sz="1400" b="1" i="1" dirty="0">
              <a:solidFill>
                <a:srgbClr val="000000"/>
              </a:solidFill>
            </a:endParaRPr>
          </a:p>
        </p:txBody>
      </p:sp>
      <p:sp>
        <p:nvSpPr>
          <p:cNvPr id="30" name="Can 29"/>
          <p:cNvSpPr/>
          <p:nvPr/>
        </p:nvSpPr>
        <p:spPr>
          <a:xfrm>
            <a:off x="6866499" y="3077139"/>
            <a:ext cx="1014314" cy="797447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</a:rPr>
              <a:t>DATA</a:t>
            </a:r>
            <a:br>
              <a:rPr lang="en-US" sz="1400" b="1" i="1" dirty="0" smtClean="0">
                <a:solidFill>
                  <a:srgbClr val="000000"/>
                </a:solidFill>
              </a:rPr>
            </a:br>
            <a:r>
              <a:rPr lang="en-US" sz="1400" b="1" i="1" dirty="0" smtClean="0">
                <a:solidFill>
                  <a:srgbClr val="000000"/>
                </a:solidFill>
              </a:rPr>
              <a:t>MODEL</a:t>
            </a:r>
            <a:endParaRPr lang="en-US" sz="1400" b="1" i="1" dirty="0">
              <a:solidFill>
                <a:srgbClr val="000000"/>
              </a:solidFill>
            </a:endParaRPr>
          </a:p>
        </p:txBody>
      </p:sp>
      <p:sp>
        <p:nvSpPr>
          <p:cNvPr id="31" name="Can 30"/>
          <p:cNvSpPr/>
          <p:nvPr/>
        </p:nvSpPr>
        <p:spPr>
          <a:xfrm>
            <a:off x="6719476" y="2610073"/>
            <a:ext cx="1014314" cy="797447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</a:rPr>
              <a:t>DATA</a:t>
            </a:r>
            <a:br>
              <a:rPr lang="en-US" sz="1400" b="1" i="1" dirty="0" smtClean="0">
                <a:solidFill>
                  <a:srgbClr val="000000"/>
                </a:solidFill>
              </a:rPr>
            </a:br>
            <a:r>
              <a:rPr lang="en-US" sz="1400" b="1" i="1" dirty="0" smtClean="0">
                <a:solidFill>
                  <a:srgbClr val="000000"/>
                </a:solidFill>
              </a:rPr>
              <a:t>MODEL</a:t>
            </a:r>
            <a:endParaRPr lang="en-US" sz="1400" b="1" i="1" dirty="0">
              <a:solidFill>
                <a:srgbClr val="000000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327924" y="5128774"/>
            <a:ext cx="1311264" cy="78465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Can 10"/>
          <p:cNvSpPr/>
          <p:nvPr/>
        </p:nvSpPr>
        <p:spPr>
          <a:xfrm>
            <a:off x="821047" y="2462604"/>
            <a:ext cx="1311264" cy="78465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281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Regular full index builds using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smtClean="0"/>
              <a:t>Easier to </a:t>
            </a:r>
            <a:r>
              <a:rPr lang="en-US" dirty="0" err="1" smtClean="0"/>
              <a:t>reshard</a:t>
            </a:r>
            <a:r>
              <a:rPr lang="en-US" dirty="0" smtClean="0"/>
              <a:t>, add fields</a:t>
            </a:r>
          </a:p>
          <a:p>
            <a:r>
              <a:rPr lang="en-US" dirty="0" smtClean="0"/>
              <a:t>Improved Relevance</a:t>
            </a:r>
          </a:p>
          <a:p>
            <a:pPr lvl="1"/>
            <a:r>
              <a:rPr lang="en-US" dirty="0" smtClean="0"/>
              <a:t>Offline relevance, query rewriting frameworks</a:t>
            </a:r>
          </a:p>
          <a:p>
            <a:r>
              <a:rPr lang="en-US" dirty="0" smtClean="0"/>
              <a:t>Partial Live Updates Support</a:t>
            </a:r>
          </a:p>
          <a:p>
            <a:pPr lvl="1"/>
            <a:r>
              <a:rPr lang="en-US" dirty="0" smtClean="0"/>
              <a:t>Allows efficient updates of high frequency fields (no sync)</a:t>
            </a:r>
          </a:p>
          <a:p>
            <a:pPr lvl="1"/>
            <a:r>
              <a:rPr lang="en-US" dirty="0" smtClean="0"/>
              <a:t>Goodbye Content Store,   Goodbye </a:t>
            </a:r>
            <a:r>
              <a:rPr lang="en-US" dirty="0" err="1" smtClean="0"/>
              <a:t>Zoie</a:t>
            </a:r>
            <a:endParaRPr lang="en-US" dirty="0" smtClean="0"/>
          </a:p>
          <a:p>
            <a:r>
              <a:rPr lang="en-US" dirty="0" smtClean="0"/>
              <a:t>Early termination</a:t>
            </a:r>
          </a:p>
          <a:p>
            <a:pPr lvl="1"/>
            <a:r>
              <a:rPr lang="en-US" dirty="0" smtClean="0"/>
              <a:t>Ultra low latency for instant results</a:t>
            </a:r>
          </a:p>
          <a:p>
            <a:pPr lvl="1"/>
            <a:r>
              <a:rPr lang="en-US" dirty="0" smtClean="0"/>
              <a:t>Goodbye Cleo</a:t>
            </a:r>
          </a:p>
          <a:p>
            <a:r>
              <a:rPr lang="en-US" dirty="0" smtClean="0"/>
              <a:t>Indexing and searching across graph entities/attributes</a:t>
            </a:r>
          </a:p>
          <a:p>
            <a:r>
              <a:rPr lang="en-US" dirty="0"/>
              <a:t>Single </a:t>
            </a:r>
            <a:r>
              <a:rPr lang="en-US" dirty="0" smtClean="0"/>
              <a:t>engine, single stack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Galene</a:t>
            </a:r>
            <a:r>
              <a:rPr lang="en-US" dirty="0" smtClean="0"/>
              <a:t> Deep dive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1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 on Search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2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86557" y="257415"/>
            <a:ext cx="7370887" cy="5802981"/>
            <a:chOff x="0" y="0"/>
            <a:chExt cx="7370887" cy="5802981"/>
          </a:xfrm>
        </p:grpSpPr>
        <p:pic>
          <p:nvPicPr>
            <p:cNvPr id="4" name="Picture 3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6167" y="3144760"/>
              <a:ext cx="3474720" cy="26517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6167" y="0"/>
              <a:ext cx="3474720" cy="290779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57643"/>
              <a:ext cx="3655884" cy="264533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7" name="Picture 6" descr="Screen Shot 2014-06-11 at 3.31.4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46" y="224088"/>
            <a:ext cx="3731348" cy="2969154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6860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open source API that supports search functionality:</a:t>
            </a:r>
          </a:p>
          <a:p>
            <a:r>
              <a:rPr lang="en-US" dirty="0" smtClean="0"/>
              <a:t>Add new documents to index</a:t>
            </a:r>
          </a:p>
          <a:p>
            <a:r>
              <a:rPr lang="en-US" dirty="0" smtClean="0"/>
              <a:t>Delete documents from the index</a:t>
            </a:r>
          </a:p>
          <a:p>
            <a:r>
              <a:rPr lang="en-US" dirty="0" smtClean="0"/>
              <a:t>Construct queries</a:t>
            </a:r>
          </a:p>
          <a:p>
            <a:r>
              <a:rPr lang="en-US" dirty="0" smtClean="0"/>
              <a:t>Search the index using the query</a:t>
            </a:r>
          </a:p>
          <a:p>
            <a:r>
              <a:rPr lang="en-US" dirty="0" smtClean="0"/>
              <a:t>Score the retrieved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6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Search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 smtClean="0"/>
              <a:t>Inverted Index</a:t>
            </a:r>
            <a:r>
              <a:rPr lang="en-US" dirty="0" smtClean="0"/>
              <a:t>: Mapping from (search) terms to list of documents (they are present in)</a:t>
            </a:r>
          </a:p>
          <a:p>
            <a:r>
              <a:rPr lang="en-US" i="1" u="sng" dirty="0" smtClean="0"/>
              <a:t>Forward Index</a:t>
            </a:r>
            <a:r>
              <a:rPr lang="en-US" dirty="0" smtClean="0"/>
              <a:t>: Mapping from documents to metadata about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7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216025" y="365125"/>
            <a:ext cx="6372225" cy="2470150"/>
            <a:chOff x="1216025" y="365125"/>
            <a:chExt cx="6372225" cy="2470150"/>
          </a:xfrm>
        </p:grpSpPr>
        <p:sp>
          <p:nvSpPr>
            <p:cNvPr id="3" name="Rectangle 2"/>
            <p:cNvSpPr/>
            <p:nvPr/>
          </p:nvSpPr>
          <p:spPr>
            <a:xfrm>
              <a:off x="1651000" y="365125"/>
              <a:ext cx="5937250" cy="9366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BLAH BLAH BLAH 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Daniel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BLAH</a:t>
              </a:r>
              <a:r>
                <a:rPr lang="en-US" sz="800" dirty="0" smtClean="0">
                  <a:solidFill>
                    <a:schemeClr val="tx1"/>
                  </a:solidFill>
                </a:rPr>
                <a:t> BLAH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LinkedIn </a:t>
              </a:r>
              <a:r>
                <a:rPr lang="en-US" sz="800" dirty="0" smtClean="0">
                  <a:solidFill>
                    <a:schemeClr val="tx1"/>
                  </a:solidFill>
                </a:rPr>
                <a:t>BLAH BLAH BLAH BLAH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44650" y="1660525"/>
              <a:ext cx="5937250" cy="9366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BLAH BLAH 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Asif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BLAH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LinkedIn </a:t>
              </a:r>
              <a:r>
                <a:rPr lang="en-US" sz="800" dirty="0" smtClean="0">
                  <a:solidFill>
                    <a:schemeClr val="tx1"/>
                  </a:solidFill>
                </a:rPr>
                <a:t>BLAH BLAH BLAH BLAH BLAH BLAH BLAH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22375" y="1920875"/>
              <a:ext cx="914400" cy="914400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2400" b="1" dirty="0"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6025" y="676275"/>
              <a:ext cx="914400" cy="914400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8175" y="3511550"/>
            <a:ext cx="6505575" cy="3254375"/>
            <a:chOff x="638175" y="3511550"/>
            <a:chExt cx="6505575" cy="3254375"/>
          </a:xfrm>
        </p:grpSpPr>
        <p:sp>
          <p:nvSpPr>
            <p:cNvPr id="8" name="TextBox 7"/>
            <p:cNvSpPr txBox="1"/>
            <p:nvPr/>
          </p:nvSpPr>
          <p:spPr>
            <a:xfrm>
              <a:off x="1493922" y="3511550"/>
              <a:ext cx="914400" cy="914400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Daniel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06775" y="3511550"/>
              <a:ext cx="914400" cy="914400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Asif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60925" y="3511550"/>
              <a:ext cx="914400" cy="914400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LinkedIn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4525" y="5026025"/>
              <a:ext cx="914400" cy="914400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8175" y="4241800"/>
              <a:ext cx="914400" cy="914400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111250" y="4492625"/>
              <a:ext cx="6032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89025" y="5280025"/>
              <a:ext cx="6032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254250" y="3968750"/>
              <a:ext cx="0" cy="190500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391150" y="3962400"/>
              <a:ext cx="0" cy="190500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22700" y="3971925"/>
              <a:ext cx="0" cy="190500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254625" y="5159375"/>
              <a:ext cx="254000" cy="25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264150" y="4359275"/>
              <a:ext cx="254000" cy="25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686175" y="5146675"/>
              <a:ext cx="254000" cy="25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108200" y="4362450"/>
              <a:ext cx="254000" cy="25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46400" y="5851525"/>
              <a:ext cx="914400" cy="914400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Inverted Index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35750" y="4286250"/>
            <a:ext cx="1333500" cy="2486025"/>
            <a:chOff x="6635750" y="4286250"/>
            <a:chExt cx="1333500" cy="2486025"/>
          </a:xfrm>
        </p:grpSpPr>
        <p:sp>
          <p:nvSpPr>
            <p:cNvPr id="26" name="Rectangle 25"/>
            <p:cNvSpPr/>
            <p:nvPr/>
          </p:nvSpPr>
          <p:spPr>
            <a:xfrm>
              <a:off x="6731000" y="4286250"/>
              <a:ext cx="1238250" cy="3968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24650" y="5073650"/>
              <a:ext cx="1238250" cy="3968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5750" y="5857875"/>
              <a:ext cx="914400" cy="914400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Forward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96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Search Index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lists are called </a:t>
            </a:r>
            <a:r>
              <a:rPr lang="en-US" i="1" u="sng" dirty="0" smtClean="0"/>
              <a:t>posting lists</a:t>
            </a:r>
          </a:p>
          <a:p>
            <a:r>
              <a:rPr lang="en-US" dirty="0" err="1" smtClean="0"/>
              <a:t>Upto</a:t>
            </a:r>
            <a:r>
              <a:rPr lang="en-US" dirty="0" smtClean="0"/>
              <a:t> hundreds of millions of posting lists</a:t>
            </a:r>
          </a:p>
          <a:p>
            <a:r>
              <a:rPr lang="en-US" dirty="0" err="1" smtClean="0"/>
              <a:t>Upto</a:t>
            </a:r>
            <a:r>
              <a:rPr lang="en-US" dirty="0" smtClean="0"/>
              <a:t> hundreds of millions </a:t>
            </a:r>
            <a:r>
              <a:rPr lang="en-US" dirty="0"/>
              <a:t>of </a:t>
            </a:r>
            <a:r>
              <a:rPr lang="en-US" dirty="0" smtClean="0"/>
              <a:t>documents</a:t>
            </a:r>
          </a:p>
          <a:p>
            <a:r>
              <a:rPr lang="en-US" dirty="0" smtClean="0"/>
              <a:t>Posting lists may contain as few as a single </a:t>
            </a:r>
            <a:r>
              <a:rPr lang="en-US" i="1" u="sng" dirty="0" smtClean="0"/>
              <a:t>hit</a:t>
            </a:r>
            <a:r>
              <a:rPr lang="en-US" dirty="0" smtClean="0"/>
              <a:t> and as many as tens of millions of hits</a:t>
            </a:r>
          </a:p>
          <a:p>
            <a:r>
              <a:rPr lang="en-US" dirty="0" smtClean="0"/>
              <a:t>Terms can be</a:t>
            </a:r>
          </a:p>
          <a:p>
            <a:pPr lvl="1"/>
            <a:r>
              <a:rPr lang="en-US" dirty="0" smtClean="0"/>
              <a:t>words in the document</a:t>
            </a:r>
          </a:p>
          <a:p>
            <a:pPr lvl="1"/>
            <a:r>
              <a:rPr lang="en-US" dirty="0" smtClean="0"/>
              <a:t>inferred attributes about the document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5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Lucene</a:t>
            </a:r>
            <a:r>
              <a:rPr lang="en-US" dirty="0" smtClean="0"/>
              <a:t>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erm:“</a:t>
            </a:r>
            <a:r>
              <a:rPr lang="en-US" dirty="0" err="1" smtClean="0"/>
              <a:t>asif</a:t>
            </a:r>
            <a:r>
              <a:rPr lang="en-US" dirty="0" smtClean="0"/>
              <a:t> </a:t>
            </a:r>
            <a:r>
              <a:rPr lang="en-US" dirty="0" err="1" smtClean="0"/>
              <a:t>makhani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term:asif</a:t>
            </a:r>
            <a:r>
              <a:rPr lang="en-US" dirty="0" smtClean="0"/>
              <a:t> </a:t>
            </a:r>
            <a:r>
              <a:rPr lang="en-US" dirty="0" err="1" smtClean="0"/>
              <a:t>term:daniel</a:t>
            </a:r>
            <a:endParaRPr lang="en-US" dirty="0" smtClean="0"/>
          </a:p>
          <a:p>
            <a:r>
              <a:rPr lang="en-US" dirty="0"/>
              <a:t>+</a:t>
            </a:r>
            <a:r>
              <a:rPr lang="en-US" dirty="0" err="1" smtClean="0"/>
              <a:t>term:daniel</a:t>
            </a:r>
            <a:r>
              <a:rPr lang="en-US" dirty="0" smtClean="0"/>
              <a:t> </a:t>
            </a:r>
            <a:r>
              <a:rPr lang="en-US" dirty="0"/>
              <a:t>+</a:t>
            </a:r>
            <a:r>
              <a:rPr lang="en-US" dirty="0" err="1" smtClean="0"/>
              <a:t>prefix:tunk</a:t>
            </a:r>
            <a:endParaRPr lang="en-US" dirty="0" smtClean="0"/>
          </a:p>
          <a:p>
            <a:r>
              <a:rPr lang="en-US" dirty="0" smtClean="0"/>
              <a:t>+</a:t>
            </a:r>
            <a:r>
              <a:rPr lang="en-US" dirty="0" err="1"/>
              <a:t>a</a:t>
            </a:r>
            <a:r>
              <a:rPr lang="en-US" dirty="0" err="1" smtClean="0"/>
              <a:t>sif</a:t>
            </a:r>
            <a:r>
              <a:rPr lang="en-US" dirty="0" smtClean="0"/>
              <a:t> +</a:t>
            </a:r>
            <a:r>
              <a:rPr lang="en-US" dirty="0" err="1" smtClean="0"/>
              <a:t>linkedIn</a:t>
            </a:r>
            <a:endParaRPr lang="en-US" dirty="0" smtClean="0"/>
          </a:p>
          <a:p>
            <a:r>
              <a:rPr lang="en-US" dirty="0" smtClean="0"/>
              <a:t>+</a:t>
            </a:r>
            <a:r>
              <a:rPr lang="en-US" dirty="0" err="1" smtClean="0"/>
              <a:t>term:daniel</a:t>
            </a:r>
            <a:r>
              <a:rPr lang="en-US" dirty="0" smtClean="0"/>
              <a:t> connection:50510</a:t>
            </a:r>
          </a:p>
          <a:p>
            <a:r>
              <a:rPr lang="en-US" dirty="0" smtClean="0"/>
              <a:t>+</a:t>
            </a:r>
            <a:r>
              <a:rPr lang="en-US" dirty="0" err="1" smtClean="0"/>
              <a:t>term:daniel</a:t>
            </a:r>
            <a:r>
              <a:rPr lang="en-US" dirty="0" smtClean="0"/>
              <a:t> </a:t>
            </a:r>
            <a:r>
              <a:rPr lang="en-US" dirty="0" err="1" smtClean="0"/>
              <a:t>industry:software</a:t>
            </a:r>
            <a:r>
              <a:rPr lang="en-US" dirty="0" smtClean="0"/>
              <a:t> connection:50510^4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2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order documents in the index based on a static rank – from most important to least important</a:t>
            </a:r>
          </a:p>
          <a:p>
            <a:r>
              <a:rPr lang="en-US" dirty="0"/>
              <a:t>An offline relevance algorithm assigns a </a:t>
            </a:r>
            <a:r>
              <a:rPr lang="en-US" i="1" u="sng" dirty="0"/>
              <a:t>static rank</a:t>
            </a:r>
            <a:r>
              <a:rPr lang="en-US" dirty="0"/>
              <a:t> to each document on which the sorting is performed</a:t>
            </a:r>
          </a:p>
          <a:p>
            <a:r>
              <a:rPr lang="en-US" dirty="0" smtClean="0"/>
              <a:t>This </a:t>
            </a:r>
            <a:r>
              <a:rPr lang="en-US" dirty="0"/>
              <a:t>allows retrieval to be </a:t>
            </a:r>
            <a:r>
              <a:rPr lang="en-US" i="1" u="sng" dirty="0"/>
              <a:t>early-terminated</a:t>
            </a:r>
            <a:r>
              <a:rPr lang="en-US" dirty="0"/>
              <a:t> (assuming a strong correlation between static rank and importance of result for a specific query)</a:t>
            </a:r>
          </a:p>
          <a:p>
            <a:r>
              <a:rPr lang="en-US" dirty="0" smtClean="0"/>
              <a:t>Also works </a:t>
            </a:r>
            <a:r>
              <a:rPr lang="en-US" dirty="0"/>
              <a:t>well with personalized </a:t>
            </a:r>
            <a:r>
              <a:rPr lang="en-US" dirty="0" smtClean="0"/>
              <a:t>search</a:t>
            </a:r>
          </a:p>
          <a:p>
            <a:pPr lvl="1"/>
            <a:r>
              <a:rPr lang="en-US" b="1" dirty="0"/>
              <a:t>+</a:t>
            </a:r>
            <a:r>
              <a:rPr lang="en-US" b="1" dirty="0" err="1"/>
              <a:t>term:asif</a:t>
            </a:r>
            <a:r>
              <a:rPr lang="en-US" b="1" dirty="0"/>
              <a:t> +</a:t>
            </a:r>
            <a:r>
              <a:rPr lang="en-US" b="1" dirty="0" err="1"/>
              <a:t>prefix:makh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+(connection:35176 connection:418001 connection:1520032)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2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Lucene</a:t>
            </a:r>
            <a:r>
              <a:rPr lang="en-US" dirty="0"/>
              <a:t> segments are “document-partitioned”</a:t>
            </a:r>
          </a:p>
          <a:p>
            <a:r>
              <a:rPr lang="en-US" dirty="0"/>
              <a:t>We have enhanced </a:t>
            </a:r>
            <a:r>
              <a:rPr lang="en-US" dirty="0" err="1"/>
              <a:t>Lucene</a:t>
            </a:r>
            <a:r>
              <a:rPr lang="en-US" dirty="0"/>
              <a:t> with “term-partitioned” segments</a:t>
            </a:r>
          </a:p>
          <a:p>
            <a:r>
              <a:rPr lang="en-US" dirty="0"/>
              <a:t>We use 3 term-partitioned segments:</a:t>
            </a:r>
          </a:p>
          <a:p>
            <a:pPr lvl="1"/>
            <a:r>
              <a:rPr lang="en-US" dirty="0"/>
              <a:t>Base index (never changed)</a:t>
            </a:r>
          </a:p>
          <a:p>
            <a:pPr lvl="1"/>
            <a:r>
              <a:rPr lang="en-US" dirty="0"/>
              <a:t>Live update buffer</a:t>
            </a:r>
          </a:p>
          <a:p>
            <a:pPr lvl="1"/>
            <a:r>
              <a:rPr lang="en-US" dirty="0" smtClean="0"/>
              <a:t>Snapshot index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6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531091" y="748747"/>
            <a:ext cx="1258752" cy="5384238"/>
            <a:chOff x="6568967" y="828346"/>
            <a:chExt cx="1258752" cy="5384238"/>
          </a:xfrm>
        </p:grpSpPr>
        <p:sp>
          <p:nvSpPr>
            <p:cNvPr id="4" name="Rectangle 3"/>
            <p:cNvSpPr/>
            <p:nvPr/>
          </p:nvSpPr>
          <p:spPr>
            <a:xfrm>
              <a:off x="6568967" y="828346"/>
              <a:ext cx="1258752" cy="5384238"/>
            </a:xfrm>
            <a:prstGeom prst="rect">
              <a:avLst/>
            </a:prstGeom>
            <a:solidFill>
              <a:srgbClr val="E5E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955705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142679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049192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236166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02997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189971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96484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30676" y="748747"/>
            <a:ext cx="3345793" cy="5384238"/>
            <a:chOff x="1068552" y="828346"/>
            <a:chExt cx="3345793" cy="5384238"/>
          </a:xfrm>
        </p:grpSpPr>
        <p:sp>
          <p:nvSpPr>
            <p:cNvPr id="13" name="Rectangle 12"/>
            <p:cNvSpPr/>
            <p:nvPr/>
          </p:nvSpPr>
          <p:spPr>
            <a:xfrm>
              <a:off x="1068552" y="828346"/>
              <a:ext cx="3345793" cy="5384238"/>
            </a:xfrm>
            <a:prstGeom prst="rect">
              <a:avLst/>
            </a:prstGeom>
            <a:solidFill>
              <a:srgbClr val="E5E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453950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47437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640924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27898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14872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1846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388820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75794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762768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49742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34411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921385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108359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295333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482307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669281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856255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043229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136716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30199" y="945931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501242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94729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88216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875190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062164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249138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436112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623086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10060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997034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81703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968677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155651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342625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529599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716573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903547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090521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184008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277491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1302189" y="1622170"/>
            <a:ext cx="6099503" cy="0"/>
          </a:xfrm>
          <a:prstGeom prst="line">
            <a:avLst/>
          </a:prstGeom>
          <a:ln w="31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305686" y="4851958"/>
            <a:ext cx="6157677" cy="0"/>
          </a:xfrm>
          <a:prstGeom prst="line">
            <a:avLst/>
          </a:prstGeom>
          <a:ln w="3175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4687401" y="748747"/>
            <a:ext cx="1532758" cy="5384238"/>
            <a:chOff x="4484415" y="828346"/>
            <a:chExt cx="1532758" cy="5384238"/>
          </a:xfrm>
        </p:grpSpPr>
        <p:sp>
          <p:nvSpPr>
            <p:cNvPr id="57" name="Rectangle 56"/>
            <p:cNvSpPr/>
            <p:nvPr/>
          </p:nvSpPr>
          <p:spPr>
            <a:xfrm>
              <a:off x="4484415" y="828346"/>
              <a:ext cx="1532758" cy="5384238"/>
            </a:xfrm>
            <a:prstGeom prst="rect">
              <a:avLst/>
            </a:prstGeom>
            <a:solidFill>
              <a:srgbClr val="E5E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4864698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958185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051672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238646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425620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145159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332133" y="949428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911990" y="944166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005477" y="944166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098964" y="944166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285938" y="944166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192451" y="944166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379425" y="944166"/>
              <a:ext cx="0" cy="5185103"/>
            </a:xfrm>
            <a:prstGeom prst="line">
              <a:avLst/>
            </a:prstGeom>
            <a:ln w="127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302189" y="918904"/>
            <a:ext cx="2951655" cy="61311"/>
            <a:chOff x="1436414" y="551794"/>
            <a:chExt cx="2951655" cy="61311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302189" y="1030276"/>
            <a:ext cx="2951655" cy="61311"/>
            <a:chOff x="1436414" y="551794"/>
            <a:chExt cx="2951655" cy="61311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" name="Straight Connector 76"/>
          <p:cNvCxnSpPr/>
          <p:nvPr/>
        </p:nvCxnSpPr>
        <p:spPr>
          <a:xfrm>
            <a:off x="1302189" y="1176682"/>
            <a:ext cx="4538363" cy="0"/>
          </a:xfrm>
          <a:prstGeom prst="line">
            <a:avLst/>
          </a:prstGeom>
          <a:ln w="31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386741" y="1141648"/>
            <a:ext cx="867103" cy="61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1302189" y="1253020"/>
            <a:ext cx="2951655" cy="61311"/>
            <a:chOff x="1436414" y="551794"/>
            <a:chExt cx="2951655" cy="61311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302189" y="1364392"/>
            <a:ext cx="2951655" cy="61311"/>
            <a:chOff x="1436414" y="551794"/>
            <a:chExt cx="2951655" cy="61311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302189" y="1475764"/>
            <a:ext cx="2951655" cy="61311"/>
            <a:chOff x="1436414" y="551794"/>
            <a:chExt cx="2951655" cy="61311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3386741" y="1587136"/>
            <a:ext cx="867103" cy="61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1302189" y="1809880"/>
            <a:ext cx="2951655" cy="61311"/>
            <a:chOff x="1436414" y="551794"/>
            <a:chExt cx="2951655" cy="61311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2" name="Straight Connector 91"/>
          <p:cNvCxnSpPr/>
          <p:nvPr/>
        </p:nvCxnSpPr>
        <p:spPr>
          <a:xfrm>
            <a:off x="1302189" y="2067658"/>
            <a:ext cx="6161174" cy="0"/>
          </a:xfrm>
          <a:prstGeom prst="line">
            <a:avLst/>
          </a:prstGeom>
          <a:ln w="3175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386741" y="2032624"/>
            <a:ext cx="867103" cy="61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1302189" y="1698508"/>
            <a:ext cx="2951655" cy="61311"/>
            <a:chOff x="1436414" y="551794"/>
            <a:chExt cx="2951655" cy="61311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302189" y="1921252"/>
            <a:ext cx="2951655" cy="61311"/>
            <a:chOff x="1436414" y="551794"/>
            <a:chExt cx="2951655" cy="61311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302189" y="2143996"/>
            <a:ext cx="2951655" cy="61311"/>
            <a:chOff x="1436414" y="551794"/>
            <a:chExt cx="2951655" cy="61311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302189" y="2255368"/>
            <a:ext cx="2951655" cy="61311"/>
            <a:chOff x="1436414" y="551794"/>
            <a:chExt cx="2951655" cy="61311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302189" y="2366740"/>
            <a:ext cx="2951655" cy="61311"/>
            <a:chOff x="1436414" y="551794"/>
            <a:chExt cx="2951655" cy="61311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302189" y="2478112"/>
            <a:ext cx="2951655" cy="61311"/>
            <a:chOff x="1436414" y="551794"/>
            <a:chExt cx="2951655" cy="61311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302189" y="2589484"/>
            <a:ext cx="2951655" cy="61311"/>
            <a:chOff x="1436414" y="551794"/>
            <a:chExt cx="2951655" cy="61311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302189" y="2700856"/>
            <a:ext cx="2951655" cy="61311"/>
            <a:chOff x="1436414" y="551794"/>
            <a:chExt cx="2951655" cy="61311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1302189" y="2923600"/>
            <a:ext cx="2951655" cy="61311"/>
            <a:chOff x="1436414" y="551794"/>
            <a:chExt cx="2951655" cy="61311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302189" y="3146344"/>
            <a:ext cx="2951655" cy="61311"/>
            <a:chOff x="1436414" y="551794"/>
            <a:chExt cx="2951655" cy="61311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302189" y="3369088"/>
            <a:ext cx="2951655" cy="61311"/>
            <a:chOff x="1436414" y="551794"/>
            <a:chExt cx="2951655" cy="61311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302189" y="3591832"/>
            <a:ext cx="2951655" cy="61311"/>
            <a:chOff x="1436414" y="551794"/>
            <a:chExt cx="2951655" cy="61311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0" name="Straight Connector 129"/>
          <p:cNvCxnSpPr/>
          <p:nvPr/>
        </p:nvCxnSpPr>
        <p:spPr>
          <a:xfrm>
            <a:off x="1302189" y="3849610"/>
            <a:ext cx="4538363" cy="0"/>
          </a:xfrm>
          <a:prstGeom prst="line">
            <a:avLst/>
          </a:prstGeom>
          <a:ln w="3175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3386741" y="3814576"/>
            <a:ext cx="867103" cy="61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1302189" y="4037320"/>
            <a:ext cx="2951655" cy="61311"/>
            <a:chOff x="1436414" y="551794"/>
            <a:chExt cx="2951655" cy="61311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305686" y="2812228"/>
            <a:ext cx="2951655" cy="61311"/>
            <a:chOff x="1436414" y="551794"/>
            <a:chExt cx="2951655" cy="61311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tangle 136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305686" y="3034972"/>
            <a:ext cx="2951655" cy="61311"/>
            <a:chOff x="1436414" y="551794"/>
            <a:chExt cx="2951655" cy="61311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305686" y="3257716"/>
            <a:ext cx="2951655" cy="61311"/>
            <a:chOff x="1436414" y="551794"/>
            <a:chExt cx="2951655" cy="61311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305686" y="3480460"/>
            <a:ext cx="2951655" cy="61311"/>
            <a:chOff x="1436414" y="551794"/>
            <a:chExt cx="2951655" cy="61311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45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305686" y="3703204"/>
            <a:ext cx="2951655" cy="61311"/>
            <a:chOff x="1436414" y="551794"/>
            <a:chExt cx="2951655" cy="61311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48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305686" y="3925948"/>
            <a:ext cx="2951655" cy="61311"/>
            <a:chOff x="1436414" y="551794"/>
            <a:chExt cx="2951655" cy="61311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151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1305686" y="4148692"/>
            <a:ext cx="2951655" cy="61311"/>
            <a:chOff x="1436414" y="551794"/>
            <a:chExt cx="2951655" cy="61311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1305686" y="4371436"/>
            <a:ext cx="2951655" cy="61311"/>
            <a:chOff x="1436414" y="551794"/>
            <a:chExt cx="2951655" cy="61311"/>
          </a:xfrm>
        </p:grpSpPr>
        <p:cxnSp>
          <p:nvCxnSpPr>
            <p:cNvPr id="157" name="Straight Connector 156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1305686" y="4594180"/>
            <a:ext cx="2951655" cy="61311"/>
            <a:chOff x="1436414" y="551794"/>
            <a:chExt cx="2951655" cy="61311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tangle 160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2" name="Straight Connector 161"/>
          <p:cNvCxnSpPr/>
          <p:nvPr/>
        </p:nvCxnSpPr>
        <p:spPr>
          <a:xfrm>
            <a:off x="1305686" y="4295098"/>
            <a:ext cx="4534866" cy="0"/>
          </a:xfrm>
          <a:prstGeom prst="line">
            <a:avLst/>
          </a:prstGeom>
          <a:ln w="3175"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3390238" y="4260064"/>
            <a:ext cx="867103" cy="6131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1305686" y="4482808"/>
            <a:ext cx="2951655" cy="61311"/>
            <a:chOff x="1436414" y="551794"/>
            <a:chExt cx="2951655" cy="61311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tangle 165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1305686" y="4705552"/>
            <a:ext cx="2951655" cy="61311"/>
            <a:chOff x="1436414" y="551794"/>
            <a:chExt cx="2951655" cy="61311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Rectangle 169"/>
          <p:cNvSpPr/>
          <p:nvPr/>
        </p:nvSpPr>
        <p:spPr>
          <a:xfrm>
            <a:off x="3390238" y="4816924"/>
            <a:ext cx="867103" cy="613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Group 170"/>
          <p:cNvGrpSpPr/>
          <p:nvPr/>
        </p:nvGrpSpPr>
        <p:grpSpPr>
          <a:xfrm>
            <a:off x="1305686" y="4928296"/>
            <a:ext cx="2951655" cy="61311"/>
            <a:chOff x="1436414" y="551794"/>
            <a:chExt cx="2951655" cy="61311"/>
          </a:xfrm>
        </p:grpSpPr>
        <p:cxnSp>
          <p:nvCxnSpPr>
            <p:cNvPr id="172" name="Straight Connector 171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2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4" name="Straight Connector 173"/>
          <p:cNvCxnSpPr/>
          <p:nvPr/>
        </p:nvCxnSpPr>
        <p:spPr>
          <a:xfrm>
            <a:off x="1305686" y="5074702"/>
            <a:ext cx="4534866" cy="0"/>
          </a:xfrm>
          <a:prstGeom prst="line">
            <a:avLst/>
          </a:prstGeom>
          <a:ln w="317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3390238" y="5039668"/>
            <a:ext cx="867103" cy="61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Group 175"/>
          <p:cNvGrpSpPr/>
          <p:nvPr/>
        </p:nvGrpSpPr>
        <p:grpSpPr>
          <a:xfrm>
            <a:off x="1305686" y="5151040"/>
            <a:ext cx="2951655" cy="61311"/>
            <a:chOff x="1436414" y="551794"/>
            <a:chExt cx="2951655" cy="61311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177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1305686" y="5262412"/>
            <a:ext cx="2951655" cy="61311"/>
            <a:chOff x="1436414" y="551794"/>
            <a:chExt cx="2951655" cy="61311"/>
          </a:xfrm>
        </p:grpSpPr>
        <p:cxnSp>
          <p:nvCxnSpPr>
            <p:cNvPr id="180" name="Straight Connector 179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ectangle 180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1305686" y="5373784"/>
            <a:ext cx="2951655" cy="61311"/>
            <a:chOff x="1436414" y="551794"/>
            <a:chExt cx="2951655" cy="61311"/>
          </a:xfrm>
        </p:grpSpPr>
        <p:cxnSp>
          <p:nvCxnSpPr>
            <p:cNvPr id="183" name="Straight Connector 182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1305686" y="5485156"/>
            <a:ext cx="2951655" cy="61311"/>
            <a:chOff x="1436414" y="551794"/>
            <a:chExt cx="2951655" cy="61311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1305686" y="5596528"/>
            <a:ext cx="2951655" cy="61311"/>
            <a:chOff x="1436414" y="551794"/>
            <a:chExt cx="2951655" cy="61311"/>
          </a:xfrm>
        </p:grpSpPr>
        <p:cxnSp>
          <p:nvCxnSpPr>
            <p:cNvPr id="189" name="Straight Connector 188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Rectangle 189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1305686" y="5707900"/>
            <a:ext cx="2951655" cy="61311"/>
            <a:chOff x="1436414" y="551794"/>
            <a:chExt cx="2951655" cy="61311"/>
          </a:xfrm>
        </p:grpSpPr>
        <p:cxnSp>
          <p:nvCxnSpPr>
            <p:cNvPr id="192" name="Straight Connector 191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192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1305686" y="5819272"/>
            <a:ext cx="2951655" cy="61311"/>
            <a:chOff x="1436414" y="551794"/>
            <a:chExt cx="2951655" cy="61311"/>
          </a:xfrm>
        </p:grpSpPr>
        <p:cxnSp>
          <p:nvCxnSpPr>
            <p:cNvPr id="195" name="Straight Connector 194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Rectangle 195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1305686" y="5930652"/>
            <a:ext cx="2951655" cy="61311"/>
            <a:chOff x="1436414" y="551794"/>
            <a:chExt cx="2951655" cy="61311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1436414" y="586828"/>
              <a:ext cx="2163379" cy="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/>
            <p:cNvSpPr/>
            <p:nvPr/>
          </p:nvSpPr>
          <p:spPr>
            <a:xfrm>
              <a:off x="3520966" y="551794"/>
              <a:ext cx="867103" cy="613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0" name="Rectangle 199"/>
          <p:cNvSpPr/>
          <p:nvPr/>
        </p:nvSpPr>
        <p:spPr>
          <a:xfrm>
            <a:off x="5788002" y="1145425"/>
            <a:ext cx="340777" cy="61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7349142" y="1591276"/>
            <a:ext cx="340777" cy="61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5788002" y="2034448"/>
            <a:ext cx="340777" cy="61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5788002" y="3814997"/>
            <a:ext cx="340777" cy="61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5788002" y="4265482"/>
            <a:ext cx="340777" cy="6131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5788002" y="5040698"/>
            <a:ext cx="340777" cy="61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7349142" y="2036309"/>
            <a:ext cx="340777" cy="61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7349142" y="4815257"/>
            <a:ext cx="340777" cy="613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8" name="Straight Connector 207"/>
          <p:cNvCxnSpPr/>
          <p:nvPr/>
        </p:nvCxnSpPr>
        <p:spPr>
          <a:xfrm>
            <a:off x="4687401" y="1622170"/>
            <a:ext cx="1532758" cy="0"/>
          </a:xfrm>
          <a:prstGeom prst="line">
            <a:avLst/>
          </a:prstGeom>
          <a:ln w="3175" cmpd="sng"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4690033" y="4853260"/>
            <a:ext cx="1532758" cy="0"/>
          </a:xfrm>
          <a:prstGeom prst="line">
            <a:avLst/>
          </a:prstGeom>
          <a:ln w="3175" cmpd="sng"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1976996" y="25493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Index</a:t>
            </a:r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4917926" y="116438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Snapshot</a:t>
            </a:r>
            <a:br>
              <a:rPr lang="en-US" dirty="0" smtClean="0"/>
            </a:br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212" name="TextBox 211"/>
          <p:cNvSpPr txBox="1"/>
          <p:nvPr/>
        </p:nvSpPr>
        <p:spPr>
          <a:xfrm>
            <a:off x="6502405" y="116438"/>
            <a:ext cx="1299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Live Update</a:t>
            </a:r>
            <a:br>
              <a:rPr lang="en-US" dirty="0" smtClean="0"/>
            </a:br>
            <a:r>
              <a:rPr lang="en-US" dirty="0" smtClean="0"/>
              <a:t>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0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Consolidation across verticals</a:t>
            </a:r>
          </a:p>
          <a:p>
            <a:r>
              <a:rPr lang="en-US" dirty="0" smtClean="0"/>
              <a:t>Improved Relevance Support</a:t>
            </a:r>
          </a:p>
          <a:p>
            <a:pPr lvl="1"/>
            <a:r>
              <a:rPr lang="en-US" dirty="0" smtClean="0"/>
              <a:t>Machine-learned models, query rewriting, relevant snippets,…</a:t>
            </a:r>
          </a:p>
          <a:p>
            <a:r>
              <a:rPr lang="en-US" dirty="0" smtClean="0"/>
              <a:t>Improved Performance</a:t>
            </a:r>
          </a:p>
          <a:p>
            <a:r>
              <a:rPr lang="en-US" dirty="0" smtClean="0"/>
              <a:t>Search as a Service (</a:t>
            </a:r>
            <a:r>
              <a:rPr lang="en-US" dirty="0" err="1" smtClean="0"/>
              <a:t>SeaS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Exploring the Economic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9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Quality Challenges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266444"/>
            <a:ext cx="8229600" cy="43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2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16049"/>
            <a:ext cx="8229600" cy="462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Search Quality Pipeline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58091" y="2747931"/>
            <a:ext cx="7770091" cy="2854013"/>
            <a:chOff x="97026" y="1216886"/>
            <a:chExt cx="9008765" cy="2854013"/>
          </a:xfrm>
        </p:grpSpPr>
        <p:grpSp>
          <p:nvGrpSpPr>
            <p:cNvPr id="17" name="Group 16"/>
            <p:cNvGrpSpPr/>
            <p:nvPr/>
          </p:nvGrpSpPr>
          <p:grpSpPr>
            <a:xfrm>
              <a:off x="97026" y="1216886"/>
              <a:ext cx="6761057" cy="2170543"/>
              <a:chOff x="270201" y="639636"/>
              <a:chExt cx="6761057" cy="2170543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70201" y="697361"/>
                <a:ext cx="1565564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New document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627808" y="639636"/>
                <a:ext cx="339436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Features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ight Arrow 40"/>
              <p:cNvSpPr/>
              <p:nvPr/>
            </p:nvSpPr>
            <p:spPr>
              <a:xfrm>
                <a:off x="1974307" y="1514779"/>
                <a:ext cx="531058" cy="300182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798516" y="785107"/>
                <a:ext cx="1649829" cy="182418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Machine learning model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ight Arrow 42"/>
              <p:cNvSpPr/>
              <p:nvPr/>
            </p:nvSpPr>
            <p:spPr>
              <a:xfrm>
                <a:off x="3102310" y="1514779"/>
                <a:ext cx="557599" cy="300182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5448345" y="1512470"/>
                <a:ext cx="566838" cy="300182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Double Bracket 44"/>
              <p:cNvSpPr/>
              <p:nvPr/>
            </p:nvSpPr>
            <p:spPr>
              <a:xfrm>
                <a:off x="6165349" y="1408561"/>
                <a:ext cx="865909" cy="554182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score</a:t>
                </a:r>
                <a:endParaRPr lang="en-US" sz="16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37881" y="1542461"/>
              <a:ext cx="6749512" cy="2170543"/>
              <a:chOff x="281746" y="639636"/>
              <a:chExt cx="6749512" cy="2170543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81746" y="697361"/>
                <a:ext cx="1565564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New document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627808" y="639636"/>
                <a:ext cx="339436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Features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ight Arrow 33"/>
              <p:cNvSpPr/>
              <p:nvPr/>
            </p:nvSpPr>
            <p:spPr>
              <a:xfrm>
                <a:off x="1974307" y="1514779"/>
                <a:ext cx="531058" cy="300182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798516" y="785107"/>
                <a:ext cx="1649829" cy="182418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Machine learning model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3102310" y="1514779"/>
                <a:ext cx="557599" cy="300182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ight Arrow 36"/>
              <p:cNvSpPr/>
              <p:nvPr/>
            </p:nvSpPr>
            <p:spPr>
              <a:xfrm>
                <a:off x="5448345" y="1512470"/>
                <a:ext cx="566838" cy="300182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uble Bracket 37"/>
              <p:cNvSpPr/>
              <p:nvPr/>
            </p:nvSpPr>
            <p:spPr>
              <a:xfrm>
                <a:off x="6165349" y="1408561"/>
                <a:ext cx="865909" cy="554182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score</a:t>
                </a:r>
                <a:endParaRPr lang="en-US" sz="16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53331" y="1900356"/>
              <a:ext cx="6761057" cy="2170543"/>
              <a:chOff x="270201" y="639636"/>
              <a:chExt cx="6761057" cy="2170543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70201" y="697361"/>
                <a:ext cx="1565564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New document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627808" y="639636"/>
                <a:ext cx="339436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Features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1974307" y="1514779"/>
                <a:ext cx="531058" cy="300182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798516" y="785107"/>
                <a:ext cx="1649829" cy="182418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Machine learning model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ight Arrow 28"/>
              <p:cNvSpPr/>
              <p:nvPr/>
            </p:nvSpPr>
            <p:spPr>
              <a:xfrm>
                <a:off x="3102310" y="1514779"/>
                <a:ext cx="557599" cy="300182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ight Arrow 29"/>
              <p:cNvSpPr/>
              <p:nvPr/>
            </p:nvSpPr>
            <p:spPr>
              <a:xfrm>
                <a:off x="5448345" y="1512470"/>
                <a:ext cx="566838" cy="300182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uble Bracket 30"/>
              <p:cNvSpPr/>
              <p:nvPr/>
            </p:nvSpPr>
            <p:spPr>
              <a:xfrm>
                <a:off x="6165349" y="1408561"/>
                <a:ext cx="865909" cy="554182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score</a:t>
                </a:r>
                <a:endParaRPr lang="en-US" sz="16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499926" y="1573587"/>
              <a:ext cx="1605865" cy="2417618"/>
              <a:chOff x="7804726" y="1045993"/>
              <a:chExt cx="1605865" cy="241761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804726" y="1045993"/>
                <a:ext cx="1301065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Ordered list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957126" y="1198393"/>
                <a:ext cx="1301065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Ordered list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109526" y="1350793"/>
                <a:ext cx="1301065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Ordered list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Right Arrow 20"/>
            <p:cNvSpPr/>
            <p:nvPr/>
          </p:nvSpPr>
          <p:spPr>
            <a:xfrm>
              <a:off x="7135090" y="2334486"/>
              <a:ext cx="300181" cy="79432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941928" y="1687790"/>
            <a:ext cx="1645920" cy="484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</a:t>
            </a:r>
            <a:r>
              <a:rPr lang="en-US" sz="1400" b="1" dirty="0" smtClean="0"/>
              <a:t>pellcheck</a:t>
            </a:r>
            <a:endParaRPr lang="en-US" sz="1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830045" y="1687790"/>
            <a:ext cx="1645920" cy="484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q</a:t>
            </a:r>
            <a:r>
              <a:rPr lang="en-US" sz="1400" b="1" dirty="0" smtClean="0"/>
              <a:t>uery </a:t>
            </a:r>
            <a:r>
              <a:rPr lang="en-US" sz="1400" b="1" dirty="0"/>
              <a:t>t</a:t>
            </a:r>
            <a:r>
              <a:rPr lang="en-US" sz="1400" b="1" dirty="0" smtClean="0"/>
              <a:t>agging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718162" y="1687790"/>
            <a:ext cx="1645920" cy="484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v</a:t>
            </a:r>
            <a:r>
              <a:rPr lang="en-US" sz="1400" b="1" dirty="0" smtClean="0"/>
              <a:t>ertical intent</a:t>
            </a:r>
            <a:endParaRPr lang="en-US" sz="1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556152" y="1687790"/>
            <a:ext cx="1645920" cy="484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query expansion</a:t>
            </a:r>
            <a:endParaRPr lang="en-US" sz="1400" b="1" dirty="0"/>
          </a:p>
        </p:txBody>
      </p:sp>
      <p:sp>
        <p:nvSpPr>
          <p:cNvPr id="49" name="Right Arrow 48"/>
          <p:cNvSpPr/>
          <p:nvPr/>
        </p:nvSpPr>
        <p:spPr>
          <a:xfrm>
            <a:off x="2493557" y="1786832"/>
            <a:ext cx="458039" cy="30018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4383693" y="1788828"/>
            <a:ext cx="458039" cy="30018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6223702" y="1790825"/>
            <a:ext cx="458039" cy="30018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5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Spellcheck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Magnetic Disk 7"/>
          <p:cNvSpPr/>
          <p:nvPr/>
        </p:nvSpPr>
        <p:spPr>
          <a:xfrm>
            <a:off x="415636" y="1316190"/>
            <a:ext cx="2736273" cy="278245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PEOPLE NAMES</a:t>
            </a:r>
          </a:p>
          <a:p>
            <a:pPr algn="ctr"/>
            <a:r>
              <a:rPr lang="en-US" dirty="0" smtClean="0"/>
              <a:t>COMPANIES</a:t>
            </a:r>
          </a:p>
          <a:p>
            <a:pPr algn="ctr"/>
            <a:r>
              <a:rPr lang="en-US" dirty="0" smtClean="0"/>
              <a:t>TITLES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PAST QUERIES</a:t>
            </a:r>
          </a:p>
          <a:p>
            <a:pPr algn="ctr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27762" y="1346389"/>
            <a:ext cx="3221545" cy="2696341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marL="342900" marR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-grams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marissa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=&gt;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etaphone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ark/marc =&gt; MRK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o-occurrence counts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marissa:mayer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1000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98604" y="4159217"/>
            <a:ext cx="5717252" cy="736013"/>
            <a:chOff x="2358050" y="4190262"/>
            <a:chExt cx="5717252" cy="736013"/>
          </a:xfrm>
        </p:grpSpPr>
        <p:pic>
          <p:nvPicPr>
            <p:cNvPr id="17" name="Picture 16"/>
            <p:cNvPicPr>
              <a:picLocks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6491" y="4190263"/>
              <a:ext cx="1688811" cy="7360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4417702" y="4190262"/>
              <a:ext cx="2203960" cy="73496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2358050" y="4190263"/>
              <a:ext cx="2203960" cy="734969"/>
            </a:xfrm>
            <a:prstGeom prst="rect">
              <a:avLst/>
            </a:prstGeom>
          </p:spPr>
        </p:pic>
      </p:grpSp>
      <p:sp>
        <p:nvSpPr>
          <p:cNvPr id="20" name="Shape 74"/>
          <p:cNvSpPr txBox="1"/>
          <p:nvPr/>
        </p:nvSpPr>
        <p:spPr>
          <a:xfrm>
            <a:off x="2775379" y="4181274"/>
            <a:ext cx="3836594" cy="609947"/>
          </a:xfrm>
          <a:prstGeom prst="rect">
            <a:avLst/>
          </a:prstGeom>
          <a:noFill/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sz="2800" dirty="0" err="1" smtClean="0"/>
              <a:t>marisa</a:t>
            </a:r>
            <a:r>
              <a:rPr lang="en-US" sz="2800" dirty="0"/>
              <a:t> </a:t>
            </a:r>
            <a:r>
              <a:rPr lang="en-US" sz="2800" dirty="0" err="1" smtClean="0"/>
              <a:t>meyer</a:t>
            </a:r>
            <a:r>
              <a:rPr lang="en-US" sz="2800" dirty="0" smtClean="0"/>
              <a:t> yahoo</a:t>
            </a:r>
            <a:endParaRPr lang="en" sz="2800" dirty="0"/>
          </a:p>
        </p:txBody>
      </p:sp>
      <p:sp>
        <p:nvSpPr>
          <p:cNvPr id="21" name="Shape 75"/>
          <p:cNvSpPr txBox="1"/>
          <p:nvPr/>
        </p:nvSpPr>
        <p:spPr>
          <a:xfrm>
            <a:off x="3057408" y="5228450"/>
            <a:ext cx="997157" cy="1017028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buNone/>
            </a:pPr>
            <a:r>
              <a:rPr lang="en-US" dirty="0" err="1" smtClean="0"/>
              <a:t>marissa</a:t>
            </a:r>
            <a:endParaRPr lang="en" dirty="0"/>
          </a:p>
          <a:p>
            <a:pPr lvl="0" rtl="0">
              <a:lnSpc>
                <a:spcPct val="150000"/>
              </a:lnSpc>
              <a:buNone/>
            </a:pPr>
            <a:r>
              <a:rPr lang="en-US" dirty="0" err="1" smtClean="0"/>
              <a:t>marisa</a:t>
            </a:r>
            <a:endParaRPr lang="en" dirty="0"/>
          </a:p>
        </p:txBody>
      </p:sp>
      <p:sp>
        <p:nvSpPr>
          <p:cNvPr id="22" name="Shape 76"/>
          <p:cNvSpPr txBox="1"/>
          <p:nvPr/>
        </p:nvSpPr>
        <p:spPr>
          <a:xfrm>
            <a:off x="4258433" y="5228450"/>
            <a:ext cx="877447" cy="1017112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buNone/>
            </a:pPr>
            <a:r>
              <a:rPr lang="en-US" dirty="0" err="1"/>
              <a:t>m</a:t>
            </a:r>
            <a:r>
              <a:rPr lang="en-US" dirty="0" err="1" smtClean="0"/>
              <a:t>eyer</a:t>
            </a:r>
            <a:endParaRPr lang="en" dirty="0"/>
          </a:p>
          <a:p>
            <a:pPr lvl="0" rtl="0">
              <a:lnSpc>
                <a:spcPct val="150000"/>
              </a:lnSpc>
              <a:buNone/>
            </a:pPr>
            <a:r>
              <a:rPr lang="en" dirty="0" smtClean="0"/>
              <a:t>ma</a:t>
            </a:r>
            <a:r>
              <a:rPr lang="en-US" dirty="0" smtClean="0"/>
              <a:t>y</a:t>
            </a:r>
            <a:r>
              <a:rPr lang="en" dirty="0" smtClean="0"/>
              <a:t>er</a:t>
            </a:r>
            <a:endParaRPr lang="en" dirty="0"/>
          </a:p>
          <a:p>
            <a:pPr lvl="0" rtl="0">
              <a:lnSpc>
                <a:spcPct val="150000"/>
              </a:lnSpc>
              <a:buNone/>
            </a:pPr>
            <a:endParaRPr lang="en" dirty="0"/>
          </a:p>
          <a:p>
            <a:endParaRPr lang="en" dirty="0"/>
          </a:p>
        </p:txBody>
      </p:sp>
      <p:sp>
        <p:nvSpPr>
          <p:cNvPr id="23" name="Shape 77"/>
          <p:cNvSpPr txBox="1"/>
          <p:nvPr/>
        </p:nvSpPr>
        <p:spPr>
          <a:xfrm>
            <a:off x="5371037" y="5228450"/>
            <a:ext cx="1017800" cy="103419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buNone/>
            </a:pPr>
            <a:r>
              <a:rPr lang="en-US" dirty="0"/>
              <a:t>y</a:t>
            </a:r>
            <a:r>
              <a:rPr lang="en-US" dirty="0" smtClean="0"/>
              <a:t>ahoo</a:t>
            </a:r>
            <a:endParaRPr lang="en" dirty="0"/>
          </a:p>
          <a:p>
            <a:pPr lvl="0" rtl="0">
              <a:lnSpc>
                <a:spcPct val="150000"/>
              </a:lnSpc>
              <a:buNone/>
            </a:pPr>
            <a:endParaRPr lang="en" dirty="0"/>
          </a:p>
        </p:txBody>
      </p:sp>
      <p:sp>
        <p:nvSpPr>
          <p:cNvPr id="24" name="Shape 78"/>
          <p:cNvSpPr/>
          <p:nvPr/>
        </p:nvSpPr>
        <p:spPr>
          <a:xfrm>
            <a:off x="3336548" y="4984570"/>
            <a:ext cx="434999" cy="4193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Shape 79"/>
          <p:cNvSpPr/>
          <p:nvPr/>
        </p:nvSpPr>
        <p:spPr>
          <a:xfrm>
            <a:off x="4495129" y="4984570"/>
            <a:ext cx="434999" cy="4193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Shape 80"/>
          <p:cNvSpPr/>
          <p:nvPr/>
        </p:nvSpPr>
        <p:spPr>
          <a:xfrm>
            <a:off x="5569316" y="4984570"/>
            <a:ext cx="434999" cy="4193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" name="Shape 82"/>
          <p:cNvSpPr/>
          <p:nvPr/>
        </p:nvSpPr>
        <p:spPr>
          <a:xfrm>
            <a:off x="3090319" y="5456151"/>
            <a:ext cx="895589" cy="317593"/>
          </a:xfrm>
          <a:prstGeom prst="rect">
            <a:avLst/>
          </a:prstGeom>
          <a:noFill/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" name="Shape 83"/>
          <p:cNvSpPr/>
          <p:nvPr/>
        </p:nvSpPr>
        <p:spPr>
          <a:xfrm>
            <a:off x="4291011" y="5847103"/>
            <a:ext cx="741887" cy="312654"/>
          </a:xfrm>
          <a:prstGeom prst="rect">
            <a:avLst/>
          </a:prstGeom>
          <a:noFill/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Shape 84"/>
          <p:cNvSpPr/>
          <p:nvPr/>
        </p:nvSpPr>
        <p:spPr>
          <a:xfrm>
            <a:off x="5368487" y="5439067"/>
            <a:ext cx="797220" cy="314586"/>
          </a:xfrm>
          <a:prstGeom prst="rect">
            <a:avLst/>
          </a:prstGeom>
          <a:noFill/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0" name="Shape 85"/>
          <p:cNvCxnSpPr>
            <a:stCxn id="27" idx="3"/>
            <a:endCxn id="28" idx="1"/>
          </p:cNvCxnSpPr>
          <p:nvPr/>
        </p:nvCxnSpPr>
        <p:spPr>
          <a:xfrm>
            <a:off x="3985908" y="5614948"/>
            <a:ext cx="305103" cy="388482"/>
          </a:xfrm>
          <a:prstGeom prst="straightConnector1">
            <a:avLst/>
          </a:prstGeom>
          <a:noFill/>
          <a:ln w="19050" cap="flat">
            <a:solidFill>
              <a:srgbClr val="CC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" name="Shape 86"/>
          <p:cNvCxnSpPr>
            <a:stCxn id="28" idx="3"/>
            <a:endCxn id="29" idx="1"/>
          </p:cNvCxnSpPr>
          <p:nvPr/>
        </p:nvCxnSpPr>
        <p:spPr>
          <a:xfrm flipV="1">
            <a:off x="5032898" y="5596360"/>
            <a:ext cx="335589" cy="407070"/>
          </a:xfrm>
          <a:prstGeom prst="straightConnector1">
            <a:avLst/>
          </a:prstGeom>
          <a:noFill/>
          <a:ln w="19050" cap="flat">
            <a:solidFill>
              <a:srgbClr val="CC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" name="Right Arrow 33"/>
          <p:cNvSpPr/>
          <p:nvPr/>
        </p:nvSpPr>
        <p:spPr>
          <a:xfrm>
            <a:off x="3694546" y="2505363"/>
            <a:ext cx="669636" cy="71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Query Tagging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56" y="2172502"/>
            <a:ext cx="4361411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403770"/>
            <a:ext cx="8229600" cy="675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9871" y="2172502"/>
            <a:ext cx="3685573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375267" y="1492716"/>
            <a:ext cx="6153698" cy="46166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machine learning data scientist </a:t>
            </a:r>
            <a:r>
              <a:rPr lang="en-US" sz="2400" b="1" dirty="0" err="1"/>
              <a:t>brooklyn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509961" y="2139078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5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Vertical Intent: Results Blending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740" y="1186304"/>
            <a:ext cx="3657600" cy="4412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072" y="1197850"/>
            <a:ext cx="3706189" cy="4416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04721" y="1852948"/>
            <a:ext cx="1445565" cy="400365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[company]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8366" y="2555542"/>
            <a:ext cx="1445565" cy="400365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[employees]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4691" y="4675671"/>
            <a:ext cx="1445565" cy="400365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[jobs]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6398" y="1835555"/>
            <a:ext cx="1445565" cy="400365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[name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earch]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50" y="5745452"/>
            <a:ext cx="3497580" cy="1810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802" y="5745375"/>
            <a:ext cx="3538728" cy="1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4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Vertical Intent: Typeahead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0" y="1219955"/>
            <a:ext cx="3117978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>
            <a:off x="3830558" y="2762128"/>
            <a:ext cx="502920" cy="300182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809653" y="4996751"/>
            <a:ext cx="1691640" cy="301752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808" y="1219955"/>
            <a:ext cx="3104618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305" y="3277355"/>
            <a:ext cx="271354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25272" y="5817910"/>
            <a:ext cx="2753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mongodb</a:t>
            </a:r>
            <a:r>
              <a:rPr lang="en-US" dirty="0"/>
              <a:t> | </a:t>
            </a:r>
            <a:r>
              <a:rPr lang="en-US" dirty="0" err="1" smtClean="0"/>
              <a:t>mon</a:t>
            </a:r>
            <a:r>
              <a:rPr lang="en-US" dirty="0" smtClean="0"/>
              <a:t>) = 5%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89795" y="3077216"/>
            <a:ext cx="28490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monsanto</a:t>
            </a:r>
            <a:r>
              <a:rPr lang="en-US" dirty="0" smtClean="0"/>
              <a:t> | </a:t>
            </a:r>
            <a:r>
              <a:rPr lang="en-US" dirty="0" err="1" smtClean="0"/>
              <a:t>mons</a:t>
            </a:r>
            <a:r>
              <a:rPr lang="en-US" dirty="0" smtClean="0"/>
              <a:t>): 50%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89795" y="5316586"/>
            <a:ext cx="28108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mongodb</a:t>
            </a:r>
            <a:r>
              <a:rPr lang="en-US" dirty="0"/>
              <a:t> | </a:t>
            </a:r>
            <a:r>
              <a:rPr lang="en-US" dirty="0" err="1" smtClean="0"/>
              <a:t>mong</a:t>
            </a:r>
            <a:r>
              <a:rPr lang="en-US" dirty="0"/>
              <a:t>): </a:t>
            </a:r>
            <a:r>
              <a:rPr lang="en-US" dirty="0" smtClean="0"/>
              <a:t>80%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1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Query Expansion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54" y="1096384"/>
            <a:ext cx="5740400" cy="49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49" y="1899354"/>
            <a:ext cx="5562600" cy="207992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096" y="3070655"/>
            <a:ext cx="5779655" cy="310201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7" name="Bent-Up Arrow 6"/>
          <p:cNvSpPr/>
          <p:nvPr/>
        </p:nvSpPr>
        <p:spPr>
          <a:xfrm rot="5400000">
            <a:off x="1268121" y="4306022"/>
            <a:ext cx="1535545" cy="1304636"/>
          </a:xfrm>
          <a:prstGeom prst="bentUpArrow">
            <a:avLst>
              <a:gd name="adj1" fmla="val 32965"/>
              <a:gd name="adj2" fmla="val 33407"/>
              <a:gd name="adj3" fmla="val 32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Ranking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58091" y="2112875"/>
            <a:ext cx="7770091" cy="2854013"/>
            <a:chOff x="97026" y="1216886"/>
            <a:chExt cx="9008765" cy="2854013"/>
          </a:xfrm>
        </p:grpSpPr>
        <p:grpSp>
          <p:nvGrpSpPr>
            <p:cNvPr id="6" name="Group 5"/>
            <p:cNvGrpSpPr/>
            <p:nvPr/>
          </p:nvGrpSpPr>
          <p:grpSpPr>
            <a:xfrm>
              <a:off x="97026" y="1216886"/>
              <a:ext cx="6761057" cy="2170543"/>
              <a:chOff x="270201" y="639636"/>
              <a:chExt cx="6761057" cy="2170543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70201" y="697361"/>
                <a:ext cx="1565564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New document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627808" y="639636"/>
                <a:ext cx="339436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Features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ight Arrow 29"/>
              <p:cNvSpPr/>
              <p:nvPr/>
            </p:nvSpPr>
            <p:spPr>
              <a:xfrm>
                <a:off x="1974307" y="1514779"/>
                <a:ext cx="531058" cy="300182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798516" y="785107"/>
                <a:ext cx="1649829" cy="182418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Machine learning model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ight Arrow 31"/>
              <p:cNvSpPr/>
              <p:nvPr/>
            </p:nvSpPr>
            <p:spPr>
              <a:xfrm>
                <a:off x="3102310" y="1514779"/>
                <a:ext cx="557599" cy="300182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5448345" y="1512470"/>
                <a:ext cx="566838" cy="300182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uble Bracket 33"/>
              <p:cNvSpPr/>
              <p:nvPr/>
            </p:nvSpPr>
            <p:spPr>
              <a:xfrm>
                <a:off x="6165349" y="1408561"/>
                <a:ext cx="865909" cy="554182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score</a:t>
                </a:r>
                <a:endParaRPr lang="en-US" sz="16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37881" y="1542461"/>
              <a:ext cx="6749512" cy="2170543"/>
              <a:chOff x="281746" y="639636"/>
              <a:chExt cx="6749512" cy="217054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81746" y="697361"/>
                <a:ext cx="1565564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New document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627808" y="639636"/>
                <a:ext cx="339436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Features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ight Arrow 22"/>
              <p:cNvSpPr/>
              <p:nvPr/>
            </p:nvSpPr>
            <p:spPr>
              <a:xfrm>
                <a:off x="1974307" y="1514779"/>
                <a:ext cx="531058" cy="300182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798516" y="785107"/>
                <a:ext cx="1649829" cy="182418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Machine learning model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ight Arrow 24"/>
              <p:cNvSpPr/>
              <p:nvPr/>
            </p:nvSpPr>
            <p:spPr>
              <a:xfrm>
                <a:off x="3102310" y="1514779"/>
                <a:ext cx="557599" cy="300182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ight Arrow 25"/>
              <p:cNvSpPr/>
              <p:nvPr/>
            </p:nvSpPr>
            <p:spPr>
              <a:xfrm>
                <a:off x="5448345" y="1512470"/>
                <a:ext cx="566838" cy="300182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uble Bracket 26"/>
              <p:cNvSpPr/>
              <p:nvPr/>
            </p:nvSpPr>
            <p:spPr>
              <a:xfrm>
                <a:off x="6165349" y="1408561"/>
                <a:ext cx="865909" cy="554182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score</a:t>
                </a:r>
                <a:endParaRPr lang="en-US" sz="16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3331" y="1900356"/>
              <a:ext cx="6761057" cy="2170543"/>
              <a:chOff x="270201" y="639636"/>
              <a:chExt cx="6761057" cy="217054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70201" y="697361"/>
                <a:ext cx="1565564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New document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27808" y="639636"/>
                <a:ext cx="339436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Features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1974307" y="1514779"/>
                <a:ext cx="531058" cy="300182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798516" y="785107"/>
                <a:ext cx="1649829" cy="182418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Machine learning model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3102310" y="1514779"/>
                <a:ext cx="557599" cy="300182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5448345" y="1512470"/>
                <a:ext cx="566838" cy="300182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uble Bracket 19"/>
              <p:cNvSpPr/>
              <p:nvPr/>
            </p:nvSpPr>
            <p:spPr>
              <a:xfrm>
                <a:off x="6165349" y="1408561"/>
                <a:ext cx="865909" cy="554182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score</a:t>
                </a:r>
                <a:endParaRPr lang="en-US" sz="16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499926" y="1573587"/>
              <a:ext cx="1605865" cy="2417618"/>
              <a:chOff x="7804726" y="1045993"/>
              <a:chExt cx="1605865" cy="241761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804726" y="1045993"/>
                <a:ext cx="1301065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Ordered list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957126" y="1198393"/>
                <a:ext cx="1301065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Ordered list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109526" y="1350793"/>
                <a:ext cx="1301065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Ordered list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ight Arrow 9"/>
            <p:cNvSpPr/>
            <p:nvPr/>
          </p:nvSpPr>
          <p:spPr>
            <a:xfrm>
              <a:off x="7135090" y="2334486"/>
              <a:ext cx="300181" cy="79432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432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Ranking is highly personalized.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887" y="2216991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67" y="2942773"/>
            <a:ext cx="3749040" cy="3238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>
            <a:cxnSpLocks noChangeAspect="1"/>
          </p:cNvCxnSpPr>
          <p:nvPr/>
        </p:nvCxnSpPr>
        <p:spPr>
          <a:xfrm flipH="1">
            <a:off x="2628482" y="1924463"/>
            <a:ext cx="1368091" cy="27432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 noChangeAspect="1"/>
          </p:cNvCxnSpPr>
          <p:nvPr/>
        </p:nvCxnSpPr>
        <p:spPr>
          <a:xfrm>
            <a:off x="5147427" y="1960749"/>
            <a:ext cx="1368091" cy="27432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080" y="2942773"/>
            <a:ext cx="3749040" cy="3071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3208501" y="1078867"/>
            <a:ext cx="2726998" cy="736012"/>
            <a:chOff x="457200" y="1371600"/>
            <a:chExt cx="2726998" cy="736012"/>
          </a:xfrm>
        </p:grpSpPr>
        <p:pic>
          <p:nvPicPr>
            <p:cNvPr id="10" name="Picture 9"/>
            <p:cNvPicPr>
              <a:picLocks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457200" y="1371600"/>
              <a:ext cx="2203960" cy="73496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5387" y="1371600"/>
              <a:ext cx="1688811" cy="73601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37650" y="1511064"/>
              <a:ext cx="15245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</a:pP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evin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scott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420" y="2262711"/>
            <a:ext cx="59436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Not just for name search.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5" y="4166103"/>
            <a:ext cx="3742544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074" y="4166103"/>
            <a:ext cx="3304761" cy="16002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 noChangeAspect="1"/>
          </p:cNvCxnSpPr>
          <p:nvPr/>
        </p:nvCxnSpPr>
        <p:spPr>
          <a:xfrm flipH="1">
            <a:off x="2628482" y="2008066"/>
            <a:ext cx="1368091" cy="27432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 noChangeAspect="1"/>
          </p:cNvCxnSpPr>
          <p:nvPr/>
        </p:nvCxnSpPr>
        <p:spPr>
          <a:xfrm>
            <a:off x="5147427" y="2008066"/>
            <a:ext cx="1368091" cy="27432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1906904" y="3944987"/>
            <a:ext cx="457200" cy="2694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785099" y="3944987"/>
            <a:ext cx="457200" cy="2694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77" y="2445259"/>
            <a:ext cx="3487228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313" y="2445259"/>
            <a:ext cx="4075611" cy="1371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173947" y="1253528"/>
            <a:ext cx="2796106" cy="622300"/>
            <a:chOff x="647700" y="1512530"/>
            <a:chExt cx="2796106" cy="6223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7700" y="1512530"/>
              <a:ext cx="1722284" cy="6223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01946" y="1512530"/>
              <a:ext cx="1141860" cy="622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16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Relevance Model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947701" y="1969918"/>
            <a:ext cx="7248598" cy="3261584"/>
            <a:chOff x="724564" y="1652380"/>
            <a:chExt cx="7248598" cy="32615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413" y="1652380"/>
              <a:ext cx="2286000" cy="8991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724564" y="3101997"/>
              <a:ext cx="2385553" cy="654007"/>
              <a:chOff x="457200" y="1371600"/>
              <a:chExt cx="2684676" cy="736012"/>
            </a:xfrm>
          </p:grpSpPr>
          <p:pic>
            <p:nvPicPr>
              <p:cNvPr id="7" name="Picture 6"/>
              <p:cNvPicPr>
                <a:picLocks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/>
              <a:stretch/>
            </p:blipFill>
            <p:spPr>
              <a:xfrm>
                <a:off x="457200" y="1371600"/>
                <a:ext cx="2203960" cy="73496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95387" y="1371600"/>
                <a:ext cx="1646489" cy="73601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537650" y="1511064"/>
                <a:ext cx="13678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</a:pP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keywords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778413" y="4358925"/>
              <a:ext cx="2286000" cy="5550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document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332014" y="2057400"/>
              <a:ext cx="411480" cy="2743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2400" dirty="0" smtClean="0">
                  <a:solidFill>
                    <a:srgbClr val="000000"/>
                  </a:solidFill>
                </a:rPr>
                <a:t>Features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029720" y="2450055"/>
              <a:ext cx="1943442" cy="195789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Machine learning model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3259549" y="3278909"/>
              <a:ext cx="914400" cy="300182"/>
            </a:xfrm>
            <a:prstGeom prst="rightArrow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4928989" y="3278909"/>
              <a:ext cx="914400" cy="300182"/>
            </a:xfrm>
            <a:prstGeom prst="rightArrow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3253189" y="2196439"/>
              <a:ext cx="914400" cy="300182"/>
            </a:xfrm>
            <a:prstGeom prst="rightArrow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3246829" y="4342272"/>
              <a:ext cx="914400" cy="300182"/>
            </a:xfrm>
            <a:prstGeom prst="rightArrow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506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Search helps members find and be found.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12" y="1319168"/>
            <a:ext cx="3902134" cy="3946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138" y="1296297"/>
            <a:ext cx="4114800" cy="2961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679" y="3929319"/>
            <a:ext cx="4114800" cy="2256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70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Examples of Features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9094" y="2747884"/>
            <a:ext cx="3873260" cy="3254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99" y="1729053"/>
            <a:ext cx="5778500" cy="495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81" y="1451005"/>
            <a:ext cx="2286000" cy="899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27514" y="3006262"/>
            <a:ext cx="4392295" cy="292843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Search keywords matching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title = 3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lang="en-US" b="1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lang="en-US" b="1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Searcher location = Result location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lang="en-US" b="1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Searcher network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distance to result = 2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lang="en-US" b="1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…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858394" y="2875627"/>
            <a:ext cx="1904875" cy="395395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11777" y="3758908"/>
            <a:ext cx="1321181" cy="395395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41596" y="4681496"/>
            <a:ext cx="374733" cy="395395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7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Model Training: Traditional Approach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316166" y="1177642"/>
            <a:ext cx="6973455" cy="4798181"/>
            <a:chOff x="1431616" y="900541"/>
            <a:chExt cx="6973455" cy="5248458"/>
          </a:xfrm>
        </p:grpSpPr>
        <p:grpSp>
          <p:nvGrpSpPr>
            <p:cNvPr id="5" name="Group 4"/>
            <p:cNvGrpSpPr/>
            <p:nvPr/>
          </p:nvGrpSpPr>
          <p:grpSpPr>
            <a:xfrm>
              <a:off x="1431616" y="900541"/>
              <a:ext cx="2025072" cy="2417618"/>
              <a:chOff x="923636" y="785091"/>
              <a:chExt cx="2025072" cy="2417618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923636" y="785091"/>
                <a:ext cx="1720272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76036" y="937491"/>
                <a:ext cx="1720272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228436" y="1089891"/>
                <a:ext cx="1720272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Documents for training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740544" y="912086"/>
              <a:ext cx="644236" cy="2417618"/>
              <a:chOff x="4232564" y="796636"/>
              <a:chExt cx="644236" cy="241761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232564" y="796636"/>
                <a:ext cx="339436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384964" y="949036"/>
                <a:ext cx="339436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537364" y="1101436"/>
                <a:ext cx="339436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Features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ight Arrow 6"/>
            <p:cNvSpPr/>
            <p:nvPr/>
          </p:nvSpPr>
          <p:spPr>
            <a:xfrm>
              <a:off x="3763794" y="2020450"/>
              <a:ext cx="773545" cy="300182"/>
            </a:xfrm>
            <a:prstGeom prst="rightArrow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445476" y="3719836"/>
              <a:ext cx="2025072" cy="2417618"/>
              <a:chOff x="923636" y="785091"/>
              <a:chExt cx="2025072" cy="241761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923636" y="785091"/>
                <a:ext cx="1720272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076036" y="937491"/>
                <a:ext cx="1720272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28436" y="1089891"/>
                <a:ext cx="1720272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Human evaluation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54404" y="3731381"/>
              <a:ext cx="644236" cy="2417618"/>
              <a:chOff x="4232564" y="796636"/>
              <a:chExt cx="644236" cy="241761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232564" y="796636"/>
                <a:ext cx="339436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384964" y="949036"/>
                <a:ext cx="339436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537364" y="1101436"/>
                <a:ext cx="339436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Labels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Right Arrow 9"/>
            <p:cNvSpPr/>
            <p:nvPr/>
          </p:nvSpPr>
          <p:spPr>
            <a:xfrm>
              <a:off x="3777654" y="4839745"/>
              <a:ext cx="773545" cy="300182"/>
            </a:xfrm>
            <a:prstGeom prst="rightArrow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881071" y="2782435"/>
              <a:ext cx="1524000" cy="182418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Machine learning model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2016546">
              <a:off x="5855830" y="2359539"/>
              <a:ext cx="773545" cy="300182"/>
            </a:xfrm>
            <a:prstGeom prst="rightArrow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9646352">
              <a:off x="5857393" y="4793667"/>
              <a:ext cx="773545" cy="300182"/>
            </a:xfrm>
            <a:prstGeom prst="rightArrow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943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Model Training: LinkedIn’s Approach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316166" y="1177642"/>
            <a:ext cx="6973455" cy="4798181"/>
            <a:chOff x="1431616" y="900541"/>
            <a:chExt cx="6973455" cy="5248458"/>
          </a:xfrm>
        </p:grpSpPr>
        <p:grpSp>
          <p:nvGrpSpPr>
            <p:cNvPr id="27" name="Group 26"/>
            <p:cNvGrpSpPr/>
            <p:nvPr/>
          </p:nvGrpSpPr>
          <p:grpSpPr>
            <a:xfrm>
              <a:off x="1431616" y="900541"/>
              <a:ext cx="2025072" cy="2417618"/>
              <a:chOff x="923636" y="785091"/>
              <a:chExt cx="2025072" cy="2417618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923636" y="785091"/>
                <a:ext cx="1720272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76036" y="937491"/>
                <a:ext cx="1720272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228436" y="1089891"/>
                <a:ext cx="1720272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Documents for training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740544" y="912086"/>
              <a:ext cx="644236" cy="2417618"/>
              <a:chOff x="4232564" y="796636"/>
              <a:chExt cx="644236" cy="2417618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232564" y="796636"/>
                <a:ext cx="339436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384964" y="949036"/>
                <a:ext cx="339436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537364" y="1101436"/>
                <a:ext cx="339436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Features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>
              <a:off x="3763794" y="2020450"/>
              <a:ext cx="773545" cy="300182"/>
            </a:xfrm>
            <a:prstGeom prst="rightArrow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445476" y="3719836"/>
              <a:ext cx="2025072" cy="2417618"/>
              <a:chOff x="923636" y="785091"/>
              <a:chExt cx="2025072" cy="2417618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923636" y="785091"/>
                <a:ext cx="1720272" cy="2112818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076036" y="937491"/>
                <a:ext cx="1720272" cy="2112818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228436" y="1089891"/>
                <a:ext cx="1720272" cy="2112818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trike="sngStrike" dirty="0" smtClean="0">
                    <a:solidFill>
                      <a:schemeClr val="tx1"/>
                    </a:solidFill>
                  </a:rPr>
                  <a:t>Human evaluation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Search </a:t>
                </a:r>
                <a:r>
                  <a:rPr lang="en-US" dirty="0">
                    <a:solidFill>
                      <a:schemeClr val="tx1"/>
                    </a:solidFill>
                  </a:rPr>
                  <a:t>l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ogs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754404" y="3731381"/>
              <a:ext cx="644236" cy="2417618"/>
              <a:chOff x="4232564" y="796636"/>
              <a:chExt cx="644236" cy="2417618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232564" y="796636"/>
                <a:ext cx="339436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384964" y="949036"/>
                <a:ext cx="339436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537364" y="1101436"/>
                <a:ext cx="339436" cy="2112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Labels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" name="Right Arrow 31"/>
            <p:cNvSpPr/>
            <p:nvPr/>
          </p:nvSpPr>
          <p:spPr>
            <a:xfrm>
              <a:off x="3777654" y="4839745"/>
              <a:ext cx="773545" cy="300182"/>
            </a:xfrm>
            <a:prstGeom prst="rightArrow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881071" y="2782435"/>
              <a:ext cx="1524000" cy="182418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Machine learning model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 rot="2016546">
              <a:off x="5855830" y="2359539"/>
              <a:ext cx="773545" cy="300182"/>
            </a:xfrm>
            <a:prstGeom prst="rightArrow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 rot="19646352">
              <a:off x="5857393" y="4793667"/>
              <a:ext cx="773545" cy="300182"/>
            </a:xfrm>
            <a:prstGeom prst="rightArrow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212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Fair Pairs and Easy Negatives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06407" y="1376818"/>
            <a:ext cx="5308654" cy="4661318"/>
            <a:chOff x="244332" y="1602921"/>
            <a:chExt cx="5308654" cy="4661318"/>
          </a:xfrm>
        </p:grpSpPr>
        <p:grpSp>
          <p:nvGrpSpPr>
            <p:cNvPr id="4" name="Group 3"/>
            <p:cNvGrpSpPr/>
            <p:nvPr/>
          </p:nvGrpSpPr>
          <p:grpSpPr>
            <a:xfrm>
              <a:off x="303679" y="1602921"/>
              <a:ext cx="3683959" cy="4236026"/>
              <a:chOff x="651214" y="1887714"/>
              <a:chExt cx="3683959" cy="423602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9094" y="4031378"/>
                <a:ext cx="3644897" cy="583241"/>
              </a:xfrm>
              <a:prstGeom prst="rect">
                <a:avLst/>
              </a:prstGeom>
              <a:ln w="19050" cmpd="sng">
                <a:noFill/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544" y="4596866"/>
                <a:ext cx="3632197" cy="55245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228" y="5116132"/>
                <a:ext cx="3632197" cy="5842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626" y="5628440"/>
                <a:ext cx="3638547" cy="4953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0264" y="1887714"/>
                <a:ext cx="3625847" cy="55245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934" y="2937211"/>
                <a:ext cx="3625847" cy="5588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214" y="2401629"/>
                <a:ext cx="3638547" cy="66675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4278" y="3525047"/>
                <a:ext cx="3632197" cy="55245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53314" y="3805863"/>
              <a:ext cx="3468142" cy="466451"/>
            </a:xfrm>
            <a:prstGeom prst="rect">
              <a:avLst/>
            </a:prstGeom>
            <a:solidFill>
              <a:srgbClr val="C3D69B">
                <a:alpha val="50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0232" y="3296954"/>
              <a:ext cx="3471223" cy="46993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46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4231201" y="3313094"/>
              <a:ext cx="446425" cy="95922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77626" y="3608038"/>
              <a:ext cx="8753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 smtClean="0"/>
            </a:p>
            <a:p>
              <a:r>
                <a:rPr lang="en-US" dirty="0" smtClean="0"/>
                <a:t>Flipped</a:t>
              </a:r>
              <a:endParaRPr lang="en-US" dirty="0"/>
            </a:p>
          </p:txBody>
        </p:sp>
        <p:pic>
          <p:nvPicPr>
            <p:cNvPr id="17" name="Picture 16" descr="imgres.jpg"/>
            <p:cNvPicPr>
              <a:picLocks noChangeAspect="1"/>
            </p:cNvPicPr>
            <p:nvPr/>
          </p:nvPicPr>
          <p:blipFill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2532" y="3317454"/>
              <a:ext cx="791074" cy="595596"/>
            </a:xfrm>
            <a:prstGeom prst="rect">
              <a:avLst/>
            </a:prstGeom>
          </p:spPr>
        </p:pic>
        <p:pic>
          <p:nvPicPr>
            <p:cNvPr id="18" name="Picture 17" descr="free-vector-check-mark-clip-art_116867_Check_Mark_clip_art_hight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1683" y="3846385"/>
              <a:ext cx="427667" cy="396305"/>
            </a:xfrm>
            <a:prstGeom prst="rect">
              <a:avLst/>
            </a:prstGeom>
          </p:spPr>
        </p:pic>
        <p:pic>
          <p:nvPicPr>
            <p:cNvPr id="19" name="Picture 18" descr="Cross-mark-1-v2.gif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9903" y="3287458"/>
              <a:ext cx="599447" cy="40042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44332" y="5864129"/>
              <a:ext cx="37211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[</a:t>
              </a:r>
              <a:r>
                <a:rPr lang="en-US" sz="2000" dirty="0" err="1" smtClean="0"/>
                <a:t>Radlinski</a:t>
              </a:r>
              <a:r>
                <a:rPr lang="en-US" sz="2000" dirty="0" smtClean="0"/>
                <a:t> </a:t>
              </a:r>
              <a:r>
                <a:rPr lang="en-US" sz="2000" dirty="0"/>
                <a:t>and </a:t>
              </a:r>
              <a:r>
                <a:rPr lang="en-US" sz="2000" dirty="0" err="1"/>
                <a:t>Joachims</a:t>
              </a:r>
              <a:r>
                <a:rPr lang="en-US" sz="2000" dirty="0"/>
                <a:t>, </a:t>
              </a:r>
              <a:r>
                <a:rPr lang="en-US" sz="2000" dirty="0" smtClean="0"/>
                <a:t>2006]</a:t>
              </a:r>
              <a:endParaRPr lang="en-US" sz="2000" dirty="0"/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5699922" y="1539395"/>
            <a:ext cx="3200400" cy="3144097"/>
            <a:chOff x="4684436" y="1044543"/>
            <a:chExt cx="4193289" cy="411951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4436" y="1044543"/>
              <a:ext cx="2896420" cy="274634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4450" y="1399165"/>
              <a:ext cx="2847635" cy="273943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0768" y="1873175"/>
              <a:ext cx="2854606" cy="277639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05" y="2417716"/>
              <a:ext cx="2896420" cy="2746346"/>
            </a:xfrm>
            <a:prstGeom prst="rect">
              <a:avLst/>
            </a:prstGeom>
          </p:spPr>
        </p:pic>
      </p:grpSp>
      <p:sp>
        <p:nvSpPr>
          <p:cNvPr id="55" name="Rectangle 54"/>
          <p:cNvSpPr/>
          <p:nvPr/>
        </p:nvSpPr>
        <p:spPr>
          <a:xfrm>
            <a:off x="4105528" y="4796004"/>
            <a:ext cx="4907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Sample negatives from bottom results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But watch out for variable length result sets.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Compromise, e.g., sample from page 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3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Model Selection</a:t>
            </a:r>
            <a:endParaRPr lang="en-US" b="1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model based on user and query features.</a:t>
            </a:r>
          </a:p>
          <a:p>
            <a:pPr lvl="1"/>
            <a:r>
              <a:rPr lang="en-US" dirty="0" smtClean="0"/>
              <a:t>e.g., person name queries, recruiters making skills queries</a:t>
            </a:r>
          </a:p>
          <a:p>
            <a:r>
              <a:rPr lang="en-US" dirty="0" smtClean="0"/>
              <a:t>Resulting model is a tree with logistic regression leaves.</a:t>
            </a:r>
          </a:p>
          <a:p>
            <a:r>
              <a:rPr lang="en-US" dirty="0" smtClean="0"/>
              <a:t>Only one regression </a:t>
            </a:r>
            <a:r>
              <a:rPr lang="en-US" dirty="0"/>
              <a:t>model evaluated for each document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54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425575" y="3201087"/>
            <a:ext cx="6292850" cy="2838504"/>
            <a:chOff x="1583447" y="2871134"/>
            <a:chExt cx="6292850" cy="2838504"/>
          </a:xfrm>
        </p:grpSpPr>
        <p:sp>
          <p:nvSpPr>
            <p:cNvPr id="20" name="TextBox 19"/>
            <p:cNvSpPr txBox="1"/>
            <p:nvPr/>
          </p:nvSpPr>
          <p:spPr>
            <a:xfrm>
              <a:off x="2512494" y="3311948"/>
              <a:ext cx="655483" cy="319548"/>
            </a:xfrm>
            <a:prstGeom prst="rect">
              <a:avLst/>
            </a:prstGeom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vert="horz" wrap="squar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X</a:t>
              </a:r>
              <a:r>
                <a:rPr kumimoji="0" lang="en-US" sz="16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=0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531423"/>
                </p:ext>
              </p:extLst>
            </p:nvPr>
          </p:nvGraphicFramePr>
          <p:xfrm>
            <a:off x="1583447" y="4188813"/>
            <a:ext cx="2078038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" name="Equation" r:id="rId3" imgW="1422400" imgH="215900" progId="Equation.3">
                    <p:embed/>
                  </p:oleObj>
                </mc:Choice>
                <mc:Fallback>
                  <p:oleObj name="Equation" r:id="rId3" imgW="14224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83447" y="4188813"/>
                          <a:ext cx="2078038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3509773"/>
                </p:ext>
              </p:extLst>
            </p:nvPr>
          </p:nvGraphicFramePr>
          <p:xfrm>
            <a:off x="2758197" y="5341338"/>
            <a:ext cx="2322513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" name="Equation" r:id="rId5" imgW="1651000" imgH="215900" progId="Equation.3">
                    <p:embed/>
                  </p:oleObj>
                </mc:Choice>
                <mc:Fallback>
                  <p:oleObj name="Equation" r:id="rId5" imgW="1651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58197" y="5341338"/>
                          <a:ext cx="2322513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3448197" y="2871134"/>
              <a:ext cx="655483" cy="319548"/>
            </a:xfrm>
            <a:prstGeom prst="rect">
              <a:avLst/>
            </a:prstGeom>
          </p:spPr>
          <p:txBody>
            <a:bodyPr vert="horz" wrap="squar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X</a:t>
              </a:r>
              <a:r>
                <a:rPr kumimoji="0" lang="en-US" sz="16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=?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627203" y="3287368"/>
              <a:ext cx="770193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946363" y="3320141"/>
              <a:ext cx="835743" cy="7701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344571" y="3464347"/>
              <a:ext cx="655483" cy="319548"/>
            </a:xfrm>
            <a:prstGeom prst="rect">
              <a:avLst/>
            </a:prstGeom>
            <a:scene3d>
              <a:camera prst="orthographicFront">
                <a:rot lat="10800000" lon="10800000" rev="8100000"/>
              </a:camera>
              <a:lightRig rig="threePt" dir="t"/>
            </a:scene3d>
          </p:spPr>
          <p:txBody>
            <a:bodyPr vert="horz" wrap="squar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X</a:t>
              </a:r>
              <a:r>
                <a:rPr kumimoji="0" lang="en-US" sz="16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95293" y="4149328"/>
              <a:ext cx="2456426" cy="319548"/>
            </a:xfrm>
            <a:prstGeom prst="rect">
              <a:avLst/>
            </a:prstGeom>
          </p:spPr>
          <p:txBody>
            <a:bodyPr vert="horz" wrap="squar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X</a:t>
              </a:r>
              <a:r>
                <a:rPr lang="en-US" sz="16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10</a:t>
              </a:r>
              <a:r>
                <a:rPr lang="en-US" sz="16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&lt; 0.1234 ?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4623860"/>
                </p:ext>
              </p:extLst>
            </p:nvPr>
          </p:nvGraphicFramePr>
          <p:xfrm>
            <a:off x="5679197" y="5315938"/>
            <a:ext cx="21971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" name="Equation" r:id="rId7" imgW="1562100" imgH="215900" progId="Equation.3">
                    <p:embed/>
                  </p:oleObj>
                </mc:Choice>
                <mc:Fallback>
                  <p:oleObj name="Equation" r:id="rId7" imgW="15621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679197" y="5315938"/>
                          <a:ext cx="21971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4061075" y="4500013"/>
              <a:ext cx="655483" cy="319548"/>
            </a:xfrm>
            <a:prstGeom prst="rect">
              <a:avLst/>
            </a:prstGeom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vert="horz" wrap="squar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16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Yes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4028300" y="4549175"/>
              <a:ext cx="770193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650621" y="4532786"/>
              <a:ext cx="835743" cy="7701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75087" y="4693379"/>
              <a:ext cx="655483" cy="319548"/>
            </a:xfrm>
            <a:prstGeom prst="rect">
              <a:avLst/>
            </a:prstGeom>
            <a:scene3d>
              <a:camera prst="orthographicFront">
                <a:rot lat="10800000" lon="10800000" rev="8100000"/>
              </a:camera>
              <a:lightRig rig="threePt" dir="t"/>
            </a:scene3d>
          </p:spPr>
          <p:txBody>
            <a:bodyPr vert="horz" wrap="squar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16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No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86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is LinkedIn search and why should you care?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LinkedIn search </a:t>
            </a:r>
            <a:r>
              <a:rPr lang="en-US" dirty="0">
                <a:solidFill>
                  <a:srgbClr val="FF0000"/>
                </a:solidFill>
              </a:rPr>
              <a:t>enables the participants </a:t>
            </a:r>
            <a:r>
              <a:rPr lang="en-US" dirty="0" smtClean="0">
                <a:solidFill>
                  <a:srgbClr val="FF0000"/>
                </a:solidFill>
              </a:rPr>
              <a:t>in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economic graph to find and be found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sz="12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What are our systems challenges?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Indexing rich, structured content; retrieving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using global and </a:t>
            </a:r>
            <a:r>
              <a:rPr lang="en-US" dirty="0">
                <a:solidFill>
                  <a:srgbClr val="FF0000"/>
                </a:solidFill>
              </a:rPr>
              <a:t>social </a:t>
            </a:r>
            <a:r>
              <a:rPr lang="en-US" dirty="0" smtClean="0">
                <a:solidFill>
                  <a:srgbClr val="FF0000"/>
                </a:solidFill>
              </a:rPr>
              <a:t>factors; real-time updates. </a:t>
            </a:r>
            <a:endParaRPr lang="en-US" dirty="0" smtClean="0"/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r>
              <a:rPr lang="en-US" dirty="0" smtClean="0"/>
              <a:t>What are our relevance challenges?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Query understanding, personalized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machine-learned ranking models.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3443"/>
            <a:ext cx="2133600" cy="365125"/>
          </a:xfrm>
        </p:spPr>
        <p:txBody>
          <a:bodyPr/>
          <a:lstStyle/>
          <a:p>
            <a:fld id="{75897B0D-BA2C-2244-86F3-025175B80EA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5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0"/>
            <a:ext cx="6807200" cy="5181600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91806" y="5491400"/>
            <a:ext cx="8160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1800" b="1" dirty="0" err="1" smtClean="0">
                <a:solidFill>
                  <a:schemeClr val="accent5"/>
                </a:solidFill>
              </a:rPr>
              <a:t>Asif</a:t>
            </a:r>
            <a:r>
              <a:rPr lang="en-US" sz="1800" b="1" dirty="0" smtClean="0">
                <a:solidFill>
                  <a:schemeClr val="accent5"/>
                </a:solidFill>
              </a:rPr>
              <a:t> </a:t>
            </a:r>
            <a:r>
              <a:rPr lang="en-US" sz="1800" b="1" dirty="0" err="1" smtClean="0">
                <a:solidFill>
                  <a:schemeClr val="accent5"/>
                </a:solidFill>
              </a:rPr>
              <a:t>Makhani</a:t>
            </a:r>
            <a:r>
              <a:rPr lang="en-US" sz="1800" b="1" dirty="0" smtClean="0">
                <a:solidFill>
                  <a:schemeClr val="accent5"/>
                </a:solidFill>
              </a:rPr>
              <a:t>							Daniel Tunkelang</a:t>
            </a:r>
          </a:p>
          <a:p>
            <a:pPr eaLnBrk="1"/>
            <a:r>
              <a:rPr lang="en-US" sz="1800" dirty="0" smtClean="0">
                <a:solidFill>
                  <a:schemeClr val="accent5"/>
                </a:solidFill>
                <a:hlinkClick r:id="rId3"/>
              </a:rPr>
              <a:t>amakhani@linkedin.com</a:t>
            </a:r>
            <a:r>
              <a:rPr lang="en-US" sz="1800" dirty="0" smtClean="0">
                <a:solidFill>
                  <a:schemeClr val="accent5"/>
                </a:solidFill>
              </a:rPr>
              <a:t> 	  				</a:t>
            </a:r>
            <a:r>
              <a:rPr lang="en-US" sz="1800" dirty="0" smtClean="0">
                <a:solidFill>
                  <a:schemeClr val="accent5"/>
                </a:solidFill>
                <a:hlinkClick r:id="rId4"/>
              </a:rPr>
              <a:t>dtunkelang@linkedin.com</a:t>
            </a:r>
            <a:endParaRPr lang="en-US" sz="1800" dirty="0" smtClean="0">
              <a:solidFill>
                <a:schemeClr val="accent5"/>
              </a:solidFill>
            </a:endParaRPr>
          </a:p>
          <a:p>
            <a:pPr eaLnBrk="1"/>
            <a:r>
              <a:rPr lang="en-US" sz="1800" dirty="0">
                <a:solidFill>
                  <a:schemeClr val="accent5"/>
                </a:solidFill>
              </a:rPr>
              <a:t>https:/</a:t>
            </a:r>
            <a:r>
              <a:rPr lang="en-US" sz="1800" dirty="0" smtClean="0">
                <a:solidFill>
                  <a:schemeClr val="accent5"/>
                </a:solidFill>
              </a:rPr>
              <a:t>/</a:t>
            </a:r>
            <a:r>
              <a:rPr lang="en-US" sz="1800" dirty="0" err="1" smtClean="0">
                <a:solidFill>
                  <a:schemeClr val="accent5"/>
                </a:solidFill>
              </a:rPr>
              <a:t>linkedin.com</a:t>
            </a:r>
            <a:r>
              <a:rPr lang="en-US" sz="1800" dirty="0">
                <a:solidFill>
                  <a:schemeClr val="accent5"/>
                </a:solidFill>
              </a:rPr>
              <a:t>/in/</a:t>
            </a:r>
            <a:r>
              <a:rPr lang="en-US" sz="1800" dirty="0" err="1" smtClean="0">
                <a:solidFill>
                  <a:schemeClr val="accent5"/>
                </a:solidFill>
              </a:rPr>
              <a:t>asifmakhani</a:t>
            </a:r>
            <a:r>
              <a:rPr lang="en-US" sz="1800" dirty="0" smtClean="0">
                <a:solidFill>
                  <a:schemeClr val="accent5"/>
                </a:solidFill>
              </a:rPr>
              <a:t>			https://</a:t>
            </a:r>
            <a:r>
              <a:rPr lang="en-US" sz="1800" dirty="0" err="1" smtClean="0">
                <a:solidFill>
                  <a:schemeClr val="accent5"/>
                </a:solidFill>
              </a:rPr>
              <a:t>linkedin.com</a:t>
            </a:r>
            <a:r>
              <a:rPr lang="en-US" sz="1800" dirty="0">
                <a:solidFill>
                  <a:schemeClr val="accent5"/>
                </a:solidFill>
              </a:rPr>
              <a:t>/in/</a:t>
            </a:r>
            <a:r>
              <a:rPr lang="en-US" sz="1800" dirty="0" err="1">
                <a:solidFill>
                  <a:schemeClr val="accent5"/>
                </a:solidFill>
              </a:rPr>
              <a:t>dtunkelang</a:t>
            </a:r>
            <a:endParaRPr lang="en-US" sz="18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4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Search for people, jobs, groups, and more.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82" y="1203530"/>
            <a:ext cx="3255426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052" y="1441634"/>
            <a:ext cx="3403506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005" y="1679738"/>
            <a:ext cx="3514725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14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unified search screenshot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867" y="186740"/>
            <a:ext cx="681826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0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separate product for recruiters.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57201" y="1318634"/>
            <a:ext cx="8229598" cy="4626435"/>
            <a:chOff x="0" y="1332569"/>
            <a:chExt cx="9144000" cy="5140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332569"/>
              <a:ext cx="9144000" cy="51404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3026344" y="2831931"/>
              <a:ext cx="1097275" cy="1695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6344" y="5139409"/>
              <a:ext cx="1097275" cy="1695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04673" y="2829936"/>
              <a:ext cx="591128" cy="5943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04673" y="5137414"/>
              <a:ext cx="594360" cy="5943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238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1193193"/>
            <a:ext cx="8229600" cy="4626437"/>
            <a:chOff x="0" y="1193193"/>
            <a:chExt cx="9144000" cy="51404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193193"/>
              <a:ext cx="9144000" cy="51404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3026344" y="2692553"/>
              <a:ext cx="1097275" cy="1695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26344" y="5017454"/>
              <a:ext cx="1097275" cy="1695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39513" y="2690558"/>
              <a:ext cx="591128" cy="5943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39513" y="5015458"/>
              <a:ext cx="594360" cy="5943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Search is the core of key LinkedIn use cases.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027" y="1270075"/>
            <a:ext cx="2697061" cy="2286000"/>
          </a:xfrm>
          <a:prstGeom prst="rect">
            <a:avLst/>
          </a:prstGeom>
          <a:ln w="76200" cap="sq" cmpd="sng">
            <a:solidFill>
              <a:srgbClr val="0073B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886" y="3466483"/>
            <a:ext cx="2274941" cy="2286000"/>
          </a:xfrm>
          <a:prstGeom prst="rect">
            <a:avLst/>
          </a:prstGeom>
          <a:ln w="76200" cap="sq" cmpd="sng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91166" y="1219942"/>
            <a:ext cx="3609144" cy="1838270"/>
            <a:chOff x="417725" y="1988673"/>
            <a:chExt cx="3609144" cy="1838270"/>
          </a:xfrm>
        </p:grpSpPr>
        <p:grpSp>
          <p:nvGrpSpPr>
            <p:cNvPr id="8" name="Group 7"/>
            <p:cNvGrpSpPr/>
            <p:nvPr/>
          </p:nvGrpSpPr>
          <p:grpSpPr>
            <a:xfrm>
              <a:off x="556282" y="2084848"/>
              <a:ext cx="3332031" cy="1645920"/>
              <a:chOff x="534688" y="2089754"/>
              <a:chExt cx="3332031" cy="164592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688" y="2092887"/>
                <a:ext cx="1808628" cy="163965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39440" y="2089754"/>
                <a:ext cx="927279" cy="164592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7" name="Right Arrow 6"/>
              <p:cNvSpPr/>
              <p:nvPr/>
            </p:nvSpPr>
            <p:spPr>
              <a:xfrm>
                <a:off x="2499417" y="2712176"/>
                <a:ext cx="334180" cy="401077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17725" y="1988673"/>
              <a:ext cx="3609144" cy="1838270"/>
            </a:xfrm>
            <a:prstGeom prst="rect">
              <a:avLst/>
            </a:prstGeom>
            <a:noFill/>
            <a:ln w="762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47303" y="3730318"/>
            <a:ext cx="4008141" cy="2053525"/>
            <a:chOff x="4864337" y="4263438"/>
            <a:chExt cx="4008141" cy="2053525"/>
          </a:xfrm>
        </p:grpSpPr>
        <p:grpSp>
          <p:nvGrpSpPr>
            <p:cNvPr id="14" name="Group 13"/>
            <p:cNvGrpSpPr/>
            <p:nvPr/>
          </p:nvGrpSpPr>
          <p:grpSpPr>
            <a:xfrm>
              <a:off x="4999209" y="4375800"/>
              <a:ext cx="3738397" cy="1828800"/>
              <a:chOff x="4979283" y="4369015"/>
              <a:chExt cx="3738397" cy="1828800"/>
            </a:xfrm>
          </p:grpSpPr>
          <p:sp>
            <p:nvSpPr>
              <p:cNvPr id="9" name="Right Arrow 8"/>
              <p:cNvSpPr/>
              <p:nvPr/>
            </p:nvSpPr>
            <p:spPr>
              <a:xfrm>
                <a:off x="6000550" y="5082877"/>
                <a:ext cx="334180" cy="401077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7749" y="4369015"/>
                <a:ext cx="2299931" cy="18288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79283" y="4369015"/>
                <a:ext cx="901125" cy="18288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4864337" y="4263438"/>
              <a:ext cx="4008141" cy="2053525"/>
            </a:xfrm>
            <a:prstGeom prst="rect">
              <a:avLst/>
            </a:prstGeom>
            <a:noFill/>
            <a:ln w="762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2214034"/>
            <a:ext cx="4114800" cy="2312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77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nkedIn_generic">
  <a:themeElements>
    <a:clrScheme name="LinkedIn">
      <a:dk1>
        <a:srgbClr val="000000"/>
      </a:dk1>
      <a:lt1>
        <a:srgbClr val="FFFFFF"/>
      </a:lt1>
      <a:dk2>
        <a:srgbClr val="0073B2"/>
      </a:dk2>
      <a:lt2>
        <a:srgbClr val="CDCCCA"/>
      </a:lt2>
      <a:accent1>
        <a:srgbClr val="0073B2"/>
      </a:accent1>
      <a:accent2>
        <a:srgbClr val="8CC63F"/>
      </a:accent2>
      <a:accent3>
        <a:srgbClr val="FE7328"/>
      </a:accent3>
      <a:accent4>
        <a:srgbClr val="3C3D41"/>
      </a:accent4>
      <a:accent5>
        <a:srgbClr val="88898B"/>
      </a:accent5>
      <a:accent6>
        <a:srgbClr val="CDCCCA"/>
      </a:accent6>
      <a:hlink>
        <a:srgbClr val="0073B2"/>
      </a:hlink>
      <a:folHlink>
        <a:srgbClr val="0073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45720" rIns="91440" bIns="45720" rtlCol="0">
        <a:noAutofit/>
      </a:bodyPr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chemeClr val="accent5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51199</TotalTime>
  <Words>1282</Words>
  <Application>Microsoft Macintosh PowerPoint</Application>
  <PresentationFormat>On-screen Show (4:3)</PresentationFormat>
  <Paragraphs>487</Paragraphs>
  <Slides>56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LinkedIn_generic</vt:lpstr>
      <vt:lpstr>Equation</vt:lpstr>
      <vt:lpstr>PowerPoint Presentation</vt:lpstr>
      <vt:lpstr>Overview</vt:lpstr>
      <vt:lpstr>PowerPoint Presentation</vt:lpstr>
      <vt:lpstr>PowerPoint Presentation</vt:lpstr>
      <vt:lpstr>Search helps members find and be found.</vt:lpstr>
      <vt:lpstr>Search for people, jobs, groups, and more.</vt:lpstr>
      <vt:lpstr>PowerPoint Presentation</vt:lpstr>
      <vt:lpstr>A separate product for recruiters.</vt:lpstr>
      <vt:lpstr>Search is the core of key LinkedIn use cases.</vt:lpstr>
      <vt:lpstr>What’s unique</vt:lpstr>
      <vt:lpstr>Systems Challenges</vt:lpstr>
      <vt:lpstr>Evolution of LinkedIn’ Search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</vt:lpstr>
      <vt:lpstr>2014:  Introducing Galene</vt:lpstr>
      <vt:lpstr>Life of a Query</vt:lpstr>
      <vt:lpstr>Life of a Query – Within A Search Shard</vt:lpstr>
      <vt:lpstr>Life of a Query – Within A Rewriter</vt:lpstr>
      <vt:lpstr>Life of Data - Offline</vt:lpstr>
      <vt:lpstr>Improvements</vt:lpstr>
      <vt:lpstr>Galene Deep dive</vt:lpstr>
      <vt:lpstr>Primer on Search</vt:lpstr>
      <vt:lpstr>Lucene</vt:lpstr>
      <vt:lpstr>The Search Index</vt:lpstr>
      <vt:lpstr>PowerPoint Presentation</vt:lpstr>
      <vt:lpstr>The Search Index</vt:lpstr>
      <vt:lpstr>Lucene Queries</vt:lpstr>
      <vt:lpstr>Early termination</vt:lpstr>
      <vt:lpstr>Partial Updates</vt:lpstr>
      <vt:lpstr>PowerPoint Presentation</vt:lpstr>
      <vt:lpstr>Going Forward</vt:lpstr>
      <vt:lpstr>Quality Challenges</vt:lpstr>
      <vt:lpstr>The Search Quality Pipeline</vt:lpstr>
      <vt:lpstr>Spellcheck</vt:lpstr>
      <vt:lpstr>Query Tagging</vt:lpstr>
      <vt:lpstr>Vertical Intent: Results Blending</vt:lpstr>
      <vt:lpstr>Vertical Intent: Typeahead</vt:lpstr>
      <vt:lpstr>Query Expansion</vt:lpstr>
      <vt:lpstr>Ranking</vt:lpstr>
      <vt:lpstr>Ranking is highly personalized.</vt:lpstr>
      <vt:lpstr>Not just for name search.</vt:lpstr>
      <vt:lpstr>Relevance Model</vt:lpstr>
      <vt:lpstr>Examples of Features</vt:lpstr>
      <vt:lpstr>Model Training: Traditional Approach</vt:lpstr>
      <vt:lpstr>Model Training: LinkedIn’s Approach</vt:lpstr>
      <vt:lpstr>Fair Pairs and Easy Negatives</vt:lpstr>
      <vt:lpstr>Model Selection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Daniel Tunkelang</cp:lastModifiedBy>
  <cp:revision>1243</cp:revision>
  <cp:lastPrinted>2011-02-24T16:55:36Z</cp:lastPrinted>
  <dcterms:created xsi:type="dcterms:W3CDTF">2011-09-18T01:46:44Z</dcterms:created>
  <dcterms:modified xsi:type="dcterms:W3CDTF">2014-06-15T21:29:37Z</dcterms:modified>
  <cp:category/>
</cp:coreProperties>
</file>