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</p:sldMasterIdLst>
  <p:notesMasterIdLst>
    <p:notesMasterId r:id="rId37"/>
  </p:notesMasterIdLst>
  <p:sldIdLst>
    <p:sldId id="256" r:id="rId5"/>
    <p:sldId id="290" r:id="rId6"/>
    <p:sldId id="257" r:id="rId7"/>
    <p:sldId id="258" r:id="rId8"/>
    <p:sldId id="273" r:id="rId9"/>
    <p:sldId id="265" r:id="rId10"/>
    <p:sldId id="259" r:id="rId11"/>
    <p:sldId id="262" r:id="rId12"/>
    <p:sldId id="266" r:id="rId13"/>
    <p:sldId id="283" r:id="rId14"/>
    <p:sldId id="284" r:id="rId15"/>
    <p:sldId id="285" r:id="rId16"/>
    <p:sldId id="286" r:id="rId17"/>
    <p:sldId id="289" r:id="rId18"/>
    <p:sldId id="287" r:id="rId19"/>
    <p:sldId id="288" r:id="rId20"/>
    <p:sldId id="271" r:id="rId21"/>
    <p:sldId id="268" r:id="rId22"/>
    <p:sldId id="276" r:id="rId23"/>
    <p:sldId id="277" r:id="rId24"/>
    <p:sldId id="269" r:id="rId25"/>
    <p:sldId id="272" r:id="rId26"/>
    <p:sldId id="275" r:id="rId27"/>
    <p:sldId id="279" r:id="rId28"/>
    <p:sldId id="280" r:id="rId29"/>
    <p:sldId id="281" r:id="rId30"/>
    <p:sldId id="282" r:id="rId31"/>
    <p:sldId id="274" r:id="rId32"/>
    <p:sldId id="270" r:id="rId33"/>
    <p:sldId id="260" r:id="rId34"/>
    <p:sldId id="263" r:id="rId35"/>
    <p:sldId id="2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6CBC46-40EE-4A60-B9A3-9E4B00413FF6}">
          <p14:sldIdLst>
            <p14:sldId id="256"/>
            <p14:sldId id="290"/>
            <p14:sldId id="257"/>
            <p14:sldId id="258"/>
            <p14:sldId id="273"/>
            <p14:sldId id="265"/>
            <p14:sldId id="259"/>
            <p14:sldId id="262"/>
            <p14:sldId id="266"/>
            <p14:sldId id="283"/>
            <p14:sldId id="284"/>
            <p14:sldId id="285"/>
            <p14:sldId id="286"/>
            <p14:sldId id="289"/>
            <p14:sldId id="287"/>
            <p14:sldId id="288"/>
            <p14:sldId id="271"/>
            <p14:sldId id="268"/>
            <p14:sldId id="276"/>
            <p14:sldId id="277"/>
            <p14:sldId id="269"/>
            <p14:sldId id="272"/>
            <p14:sldId id="275"/>
            <p14:sldId id="279"/>
            <p14:sldId id="280"/>
            <p14:sldId id="281"/>
            <p14:sldId id="282"/>
            <p14:sldId id="274"/>
          </p14:sldIdLst>
        </p14:section>
        <p14:section name="Backup" id="{CD354617-0B45-48C7-BE37-7D040B53D0D5}">
          <p14:sldIdLst>
            <p14:sldId id="270"/>
            <p14:sldId id="260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73986" autoAdjust="0"/>
  </p:normalViewPr>
  <p:slideViewPr>
    <p:cSldViewPr snapToGrid="0">
      <p:cViewPr varScale="1">
        <p:scale>
          <a:sx n="94" d="100"/>
          <a:sy n="94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5591B-9E26-4B8E-8433-0871D2E5BE65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B544C-9B3C-4D11-9998-2610B894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Created JS in 10</a:t>
            </a:r>
            <a:r>
              <a:rPr lang="en-US" baseline="0" dirty="0" smtClean="0"/>
              <a:t> days</a:t>
            </a:r>
          </a:p>
          <a:p>
            <a:r>
              <a:rPr lang="en-US" baseline="0" dirty="0" smtClean="0"/>
              <a:t>ES4 era: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Lots of big ideas, but ultimately it didn't work out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ES5: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Strict mode, getters and setters.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ES6: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Took 6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Classes, generators, tons of stuff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7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91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86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4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3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6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0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32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9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r>
              <a:rPr lang="en-US" baseline="0" dirty="0" smtClean="0"/>
              <a:t> are pull. You call, you get a value.</a:t>
            </a:r>
          </a:p>
          <a:p>
            <a:r>
              <a:rPr lang="en-US" baseline="0" dirty="0" err="1" smtClean="0"/>
              <a:t>Async</a:t>
            </a:r>
            <a:r>
              <a:rPr lang="en-US" baseline="0" dirty="0" smtClean="0"/>
              <a:t> functions and promises are push. You wait for the producer to give you a value at some point in the future.</a:t>
            </a:r>
          </a:p>
          <a:p>
            <a:r>
              <a:rPr lang="en-US" baseline="0" dirty="0" smtClean="0"/>
              <a:t>What if you want to receive many values asynchronously?</a:t>
            </a:r>
          </a:p>
          <a:p>
            <a:r>
              <a:rPr lang="en-US" baseline="0" dirty="0" smtClean="0"/>
              <a:t>Possible answers:</a:t>
            </a:r>
          </a:p>
          <a:p>
            <a:r>
              <a:rPr lang="en-US" baseline="0" dirty="0" smtClean="0"/>
              <a:t>* Callbacks (AEL/REL), </a:t>
            </a:r>
            <a:r>
              <a:rPr lang="en-US" baseline="0" dirty="0" err="1" smtClean="0"/>
              <a:t>EventEmitter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PubSub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9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4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4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3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4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4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7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4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5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7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4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1F3568-ECF9-4827-BF2C-7DA911D6B8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67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peedemon08/13282625124/in/photolist-meJVG1-pTSrgH-rRwF8k-oKo2fS-f7fptx-8j6ref-7Wh36i-4Rc3DG-rcuzXq-mCX83g-jiHAN-7vimyM-eizE9L-5bYNea-4DziUN-dgovv7-9cj2Zb-7EiP5G-qJSaGb-dvV31H-gbFagT-4M5AMj-p2bYZ-nTcxpc-b7Eaj-efryD-7NqaHJ-8jVXS7-br3Ubv-5cLMfD-dAr53Q-onUWR-hRsCE2-e7WyRU-8RE2gN-99xQQH-71ALXG-nib6Ls-qVpLng-kZ2Dqi-43DLay-8syEGi-McWCp-gBfJXS-7cEifL-e5TnXC-69FDbe-5WkBSZ-oF7b5Z-nrYgGo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In ES2016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JavaScript's First Yearly Release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8229" y="5791200"/>
            <a:ext cx="2939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Brian Terlson</a:t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bterlson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rian.terlson@microsoft.com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393440" y="1645919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Observer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observer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next(value)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value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throw(error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},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return() {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 more values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Observable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 {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d.subscribe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(observer);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br>
              <a:rPr lang="en-US" dirty="0" smtClean="0"/>
            </a:br>
            <a:r>
              <a:rPr lang="en-US" sz="1600" cap="none" dirty="0"/>
              <a:t>https://github.com/zenparsing/es-observable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Built on the ES6 Generator interface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93442" y="5017273"/>
            <a:ext cx="5527040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21418" y="5017273"/>
            <a:ext cx="1805385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18727" y="2453013"/>
            <a:ext cx="4610873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26803" y="5017273"/>
            <a:ext cx="1805385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74825" y="3372896"/>
            <a:ext cx="4610873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 rot="10800000">
            <a:off x="4220936" y="5355771"/>
            <a:ext cx="1162946" cy="689536"/>
          </a:xfrm>
          <a:prstGeom prst="curvedConnector3">
            <a:avLst>
              <a:gd name="adj1" fmla="val 858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 txBox="1">
            <a:spLocks/>
          </p:cNvSpPr>
          <p:nvPr/>
        </p:nvSpPr>
        <p:spPr>
          <a:xfrm>
            <a:off x="3393441" y="1635280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Observer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observer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function*() 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log("Got " +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Observable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});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d.subscribe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(observer());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=&gt; "Got 1"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br>
              <a:rPr lang="en-US" dirty="0" smtClean="0"/>
            </a:br>
            <a:r>
              <a:rPr lang="en-US" sz="1600" cap="none" dirty="0"/>
              <a:t>https://github.com/zenparsing/es-observable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Built on the ES6 Generator interface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3393441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Observer</a:t>
            </a: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observer = prime(function*(){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log("Got " + (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Observable</a:t>
            </a: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 =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});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d.subscribe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(observer());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=&gt; "Got 1"</a:t>
            </a:r>
            <a:endParaRPr lang="en-US" sz="2000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br>
              <a:rPr lang="en-US" dirty="0" smtClean="0"/>
            </a:br>
            <a:r>
              <a:rPr lang="en-US" sz="1600" cap="none" dirty="0"/>
              <a:t>https://github.com/zenparsing/es-observable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Built on the ES6 Generator interface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d2 = d.map(n =&gt; n </a:t>
            </a:r>
            <a:r>
              <a:rPr lang="pt-BR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2);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d2.subscribe({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next: log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=&gt; 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  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br>
              <a:rPr lang="en-US" dirty="0" smtClean="0"/>
            </a:br>
            <a:r>
              <a:rPr lang="en-US" sz="1600" cap="none" dirty="0"/>
              <a:t>https://github.com/zenparsing/es-observable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Built on the ES6 Generator interface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d2 = d.map(n =&gt; n </a:t>
            </a:r>
            <a:r>
              <a:rPr lang="pt-BR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2);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d2.forEach(log);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=&gt; 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  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br>
              <a:rPr lang="en-US" dirty="0" smtClean="0"/>
            </a:br>
            <a:r>
              <a:rPr lang="en-US" sz="1600" cap="none" dirty="0"/>
              <a:t>https://github.com/zenparsing/es-observable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Built on the ES6 Generator interface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d2 = d.map(n =&gt; n </a:t>
            </a:r>
            <a:r>
              <a:rPr lang="pt-BR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2);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(n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of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d2)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log(n);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=&gt; 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  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br>
              <a:rPr lang="en-US" dirty="0" smtClean="0"/>
            </a:br>
            <a:r>
              <a:rPr lang="en-US" sz="1600" cap="none" dirty="0"/>
              <a:t>https://github.com/zenparsing/es-observable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Built on the ES6 Generator interface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6"/>
          <p:cNvSpPr txBox="1">
            <a:spLocks/>
          </p:cNvSpPr>
          <p:nvPr/>
        </p:nvSpPr>
        <p:spPr>
          <a:xfrm>
            <a:off x="3393440" y="164592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arrowKeys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EventFilters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/>
            </a:r>
            <a:b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elem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$(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'document'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keys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elem.listen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'keypress'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arrows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keys.filter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arrowKeys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arrowKeys.forEach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moveCharacter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br>
              <a:rPr lang="en-US" dirty="0" smtClean="0"/>
            </a:br>
            <a:r>
              <a:rPr lang="en-US" sz="1600" cap="none" dirty="0"/>
              <a:t>https://github.com/zenparsing/es-observable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Built on the ES6 Generator interface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Quick JavaScript Fix</a:t>
            </a:r>
            <a:endParaRPr lang="en-US" sz="18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Exponentiation Operator:</a:t>
            </a:r>
          </a:p>
          <a:p>
            <a:pPr marL="0" indent="0">
              <a:buNone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Math.pow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(10, 2)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10 ** 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2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8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 – Single instruction, multiple data</a:t>
            </a:r>
            <a:br>
              <a:rPr lang="en-US" dirty="0" smtClean="0"/>
            </a:br>
            <a:r>
              <a:rPr lang="en-US" sz="1600" cap="none" dirty="0"/>
              <a:t>https://github.com/johnmccutchan/ecmascript_simd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715932"/>
          </a:xfrm>
        </p:spPr>
        <p:txBody>
          <a:bodyPr>
            <a:noAutofit/>
          </a:bodyPr>
          <a:lstStyle/>
          <a:p>
            <a:r>
              <a:rPr lang="en-US" sz="2800" dirty="0"/>
              <a:t>Hardware </a:t>
            </a:r>
            <a:r>
              <a:rPr lang="en-US" sz="2800" dirty="0" smtClean="0"/>
              <a:t>instructions for number crunching</a:t>
            </a:r>
          </a:p>
          <a:p>
            <a:r>
              <a:rPr lang="en-US" sz="2800" dirty="0" smtClean="0"/>
              <a:t>Exploits data parallelism to perform multiple calculations simultaneously</a:t>
            </a:r>
          </a:p>
          <a:p>
            <a:r>
              <a:rPr lang="en-US" sz="2800" dirty="0" smtClean="0"/>
              <a:t>Benefits </a:t>
            </a:r>
            <a:r>
              <a:rPr lang="en-US" sz="2800" dirty="0"/>
              <a:t>applications in fields like games, 3D graphics, audio/video processing, multimedia applications etc. 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0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 – Single instruction, multiple data</a:t>
            </a:r>
            <a:br>
              <a:rPr lang="en-US" dirty="0" smtClean="0"/>
            </a:br>
            <a:r>
              <a:rPr lang="en-US" sz="1600" cap="none" dirty="0"/>
              <a:t>https://github.com/johnmccutchan/ecmascript_simd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52500" y="1651553"/>
            <a:ext cx="6781800" cy="3263678"/>
            <a:chOff x="1194604" y="2375122"/>
            <a:chExt cx="6781800" cy="3263678"/>
          </a:xfrm>
        </p:grpSpPr>
        <p:sp>
          <p:nvSpPr>
            <p:cNvPr id="19" name="Rectangle 18"/>
            <p:cNvSpPr/>
            <p:nvPr/>
          </p:nvSpPr>
          <p:spPr>
            <a:xfrm>
              <a:off x="1194604" y="2916990"/>
              <a:ext cx="3141133" cy="272181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16336" y="3281056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Ax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6336" y="3861023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Bx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16336" y="4445224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Cx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16336" y="5029425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Dx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5403" y="3281056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Ay</a:t>
              </a:r>
            </a:p>
          </p:txBody>
        </p:sp>
        <p:sp>
          <p:nvSpPr>
            <p:cNvPr id="25" name="Plus 24"/>
            <p:cNvSpPr/>
            <p:nvPr/>
          </p:nvSpPr>
          <p:spPr>
            <a:xfrm>
              <a:off x="2138636" y="3350906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6" name="Plus 25"/>
            <p:cNvSpPr/>
            <p:nvPr/>
          </p:nvSpPr>
          <p:spPr>
            <a:xfrm>
              <a:off x="2138636" y="3930873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7" name="Plus 26"/>
            <p:cNvSpPr/>
            <p:nvPr/>
          </p:nvSpPr>
          <p:spPr>
            <a:xfrm>
              <a:off x="2138636" y="4515074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8" name="Plus 27"/>
            <p:cNvSpPr/>
            <p:nvPr/>
          </p:nvSpPr>
          <p:spPr>
            <a:xfrm>
              <a:off x="2138636" y="5099275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5403" y="3861023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By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15403" y="4440990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Cy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5403" y="5029425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Dy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2" name="Equal 31"/>
            <p:cNvSpPr/>
            <p:nvPr/>
          </p:nvSpPr>
          <p:spPr>
            <a:xfrm>
              <a:off x="3137703" y="3387947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3" name="Equal 32"/>
            <p:cNvSpPr/>
            <p:nvPr/>
          </p:nvSpPr>
          <p:spPr>
            <a:xfrm>
              <a:off x="3137703" y="3971090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4" name="Equal 33"/>
            <p:cNvSpPr/>
            <p:nvPr/>
          </p:nvSpPr>
          <p:spPr>
            <a:xfrm>
              <a:off x="3137703" y="4521424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5" name="Equal 34"/>
            <p:cNvSpPr/>
            <p:nvPr/>
          </p:nvSpPr>
          <p:spPr>
            <a:xfrm>
              <a:off x="3137703" y="5136316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14470" y="3277353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Az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14470" y="3861023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Bz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14470" y="4440990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Cz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06003" y="5029425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Dz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94604" y="2375122"/>
              <a:ext cx="3141133" cy="5123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Scalar Operation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35271" y="2916990"/>
              <a:ext cx="3141133" cy="272181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57003" y="3427106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Ax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57003" y="3861023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Bx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57002" y="4300237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Cx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61237" y="4730974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Dx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56070" y="3427106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Ay</a:t>
              </a:r>
            </a:p>
          </p:txBody>
        </p:sp>
        <p:sp>
          <p:nvSpPr>
            <p:cNvPr id="47" name="Plus 46"/>
            <p:cNvSpPr/>
            <p:nvPr/>
          </p:nvSpPr>
          <p:spPr>
            <a:xfrm>
              <a:off x="5792002" y="4138308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156070" y="3852558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By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56070" y="4291770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Cy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56070" y="4722507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Dy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1" name="Equal 50"/>
            <p:cNvSpPr/>
            <p:nvPr/>
          </p:nvSpPr>
          <p:spPr>
            <a:xfrm>
              <a:off x="6757203" y="4138305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55137" y="3420758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Az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55137" y="3852555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Bz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55137" y="4271664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Cz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55137" y="4697110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Dz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35271" y="2375122"/>
              <a:ext cx="3141133" cy="5123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anose="020B0502040204020203" pitchFamily="34" charset="0"/>
                </a:rPr>
                <a:t>SIMD Operation of vector length 4</a:t>
              </a:r>
            </a:p>
          </p:txBody>
        </p:sp>
      </p:grpSp>
      <p:sp>
        <p:nvSpPr>
          <p:cNvPr id="57" name="Content Placeholder 6"/>
          <p:cNvSpPr txBox="1">
            <a:spLocks/>
          </p:cNvSpPr>
          <p:nvPr/>
        </p:nvSpPr>
        <p:spPr>
          <a:xfrm>
            <a:off x="457200" y="5134530"/>
            <a:ext cx="8162014" cy="138324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= [0, 1, 2, 3];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 = [4, 5, 6, 7];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 = [a[0] + b[0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],a[1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 b[1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],a[2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 b[2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],a[3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 b[3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]]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457200" y="5134530"/>
            <a:ext cx="8162014" cy="138324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= SIMD.int32x4(0, 1, 2, 3);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 = SIMD.int32x4(4, 5, 6, 7);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 = SIMD.int32x4.add(a, b);</a:t>
            </a:r>
          </a:p>
        </p:txBody>
      </p:sp>
    </p:spTree>
    <p:extLst>
      <p:ext uri="{BB962C8B-B14F-4D97-AF65-F5344CB8AC3E}">
        <p14:creationId xmlns:p14="http://schemas.microsoft.com/office/powerpoint/2010/main" val="13116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History</a:t>
            </a:r>
          </a:p>
          <a:p>
            <a:r>
              <a:rPr lang="en-US" sz="2400" dirty="0" err="1" smtClean="0"/>
              <a:t>Async</a:t>
            </a:r>
            <a:r>
              <a:rPr lang="en-US" sz="2400" dirty="0" smtClean="0"/>
              <a:t> Functions</a:t>
            </a:r>
          </a:p>
          <a:p>
            <a:r>
              <a:rPr lang="en-US" sz="2400" dirty="0" err="1" smtClean="0"/>
              <a:t>Observableas</a:t>
            </a:r>
            <a:endParaRPr lang="en-US" sz="2400" dirty="0" smtClean="0"/>
          </a:p>
          <a:p>
            <a:r>
              <a:rPr lang="en-US" sz="2400" dirty="0" smtClean="0"/>
              <a:t>SIMD</a:t>
            </a:r>
          </a:p>
          <a:p>
            <a:r>
              <a:rPr lang="en-US" sz="2400" dirty="0" smtClean="0"/>
              <a:t>Decorators</a:t>
            </a:r>
          </a:p>
          <a:p>
            <a:r>
              <a:rPr lang="en-US" sz="2400" dirty="0" smtClean="0"/>
              <a:t>Value Types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89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 – Single instruction, multiple data</a:t>
            </a:r>
            <a:br>
              <a:rPr lang="en-US" dirty="0" smtClean="0"/>
            </a:br>
            <a:r>
              <a:rPr lang="en-US" sz="1600" cap="none" dirty="0"/>
              <a:t>https://github.com/johnmccutchan/ecmascript_simd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324015" y="1622066"/>
            <a:ext cx="4216179" cy="499341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normal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sum(list)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 = 0;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list.length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sum += list[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4585915" y="1622066"/>
            <a:ext cx="4216179" cy="499341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SIMD sum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sum(i32list)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SIMD.int32x4.zero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i32list.length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 4;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  <a:b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sum = SIMD.int32x4.add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sum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SIMD.Int32x4.load(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i32list,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);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sum[0] + sum[1]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sum[2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 sum[3];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367" y="2065868"/>
            <a:ext cx="4039263" cy="55806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368995" y="2623930"/>
            <a:ext cx="1518699" cy="55806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75367" y="3181991"/>
            <a:ext cx="4039263" cy="208177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74372" y="5737298"/>
            <a:ext cx="4039263" cy="79366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 – Single instruction, multiple data</a:t>
            </a:r>
            <a:br>
              <a:rPr lang="en-US" dirty="0" smtClean="0"/>
            </a:br>
            <a:r>
              <a:rPr lang="en-US" sz="1600" cap="none" dirty="0"/>
              <a:t>https://github.com/johnmccutchan/ecmascript_simd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900" dirty="0" smtClean="0"/>
              <a:t>DEMO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33478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Quick JavaScript Fix</a:t>
            </a:r>
            <a:endParaRPr lang="en-US" sz="18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String#rpad</a:t>
            </a:r>
            <a:r>
              <a:rPr lang="en-US" sz="4400" dirty="0"/>
              <a:t> &amp; </a:t>
            </a:r>
            <a:r>
              <a:rPr lang="en-US" sz="4400" dirty="0" err="1"/>
              <a:t>String#lpad</a:t>
            </a:r>
            <a:endParaRPr lang="en-US" sz="4400" dirty="0"/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"a".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lpad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(4)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   a";</a:t>
            </a:r>
          </a:p>
        </p:txBody>
      </p:sp>
    </p:spTree>
    <p:extLst>
      <p:ext uri="{BB962C8B-B14F-4D97-AF65-F5344CB8AC3E}">
        <p14:creationId xmlns:p14="http://schemas.microsoft.com/office/powerpoint/2010/main" val="3500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memoize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get name()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.first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.last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memoize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(target, name,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desc.set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  =&gt;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setValue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(target, name, v);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desc.get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() =&gt;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getFromCache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(target, name)||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originalGet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(target);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1" y="173689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Decorators</a:t>
            </a:r>
            <a:br>
              <a:rPr lang="en-US" dirty="0" smtClean="0"/>
            </a:br>
            <a:r>
              <a:rPr lang="en-US" sz="1600" cap="none" dirty="0"/>
              <a:t>https://</a:t>
            </a:r>
            <a:r>
              <a:rPr lang="en-US" sz="1600" cap="none" dirty="0" smtClean="0"/>
              <a:t>github.com/wycats/javascript-decorators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Modify behavior of things at design time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Decoration of:</a:t>
            </a:r>
          </a:p>
          <a:p>
            <a:r>
              <a:rPr lang="en-US" dirty="0" smtClean="0"/>
              <a:t>Classes</a:t>
            </a:r>
          </a:p>
          <a:p>
            <a:r>
              <a:rPr lang="en-US" dirty="0" smtClean="0"/>
              <a:t>Properties</a:t>
            </a:r>
          </a:p>
          <a:p>
            <a:r>
              <a:rPr lang="en-US" sz="1800" dirty="0" smtClean="0"/>
              <a:t>Functions</a:t>
            </a:r>
          </a:p>
          <a:p>
            <a:r>
              <a:rPr lang="en-US" dirty="0" smtClean="0"/>
              <a:t>Parameters</a:t>
            </a:r>
            <a:endParaRPr lang="en-US" dirty="0"/>
          </a:p>
          <a:p>
            <a:pPr marL="0" indent="0">
              <a:buNone/>
            </a:pPr>
            <a:r>
              <a:rPr lang="en-US" sz="1800" dirty="0" smtClean="0"/>
              <a:t>In the future, decoration of data properties</a:t>
            </a:r>
            <a:br>
              <a:rPr lang="en-US" sz="1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Decorators are just functions!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Early Implementation in TypeScript 1.5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3401393" y="1629956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@Model</a:t>
            </a:r>
            <a:b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Article {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belongsTo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author;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hasMany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comments;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constructor()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clear() {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.comments.deleteAll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()}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Model</a:t>
            </a:r>
            <a:b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Author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</a:t>
            </a:r>
            <a:r>
              <a:rPr lang="en-US" sz="20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hasMany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articles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constructor()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...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</a:t>
            </a: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Model</a:t>
            </a:r>
            <a:b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Comment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77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Example using factory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f32x4 =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Float32x4(0, 1, 2, 3);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int8 = Int8(254);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Example using literal suffixes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i64    = 0L;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Int64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ui64   = 0UL;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Uint64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f32    = 0f;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Float32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bignum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0n;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Bignum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= 0m;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Decimal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1" y="173689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Value Types</a:t>
            </a:r>
            <a:br>
              <a:rPr lang="en-US" dirty="0" smtClean="0"/>
            </a:br>
            <a:r>
              <a:rPr lang="en-US" sz="1600" cap="none" dirty="0" smtClean="0"/>
              <a:t>https</a:t>
            </a:r>
            <a:r>
              <a:rPr lang="en-US" sz="1600" cap="none" dirty="0"/>
              <a:t>://</a:t>
            </a:r>
            <a:r>
              <a:rPr lang="en-US" sz="1600" cap="none" dirty="0" smtClean="0"/>
              <a:t>github.com/brendaneich/value-spec (work in progress)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3157552" cy="502702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New Primitive Types: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Int64/Uint64</a:t>
            </a:r>
          </a:p>
          <a:p>
            <a:pPr>
              <a:spcAft>
                <a:spcPts val="0"/>
              </a:spcAft>
            </a:pPr>
            <a:r>
              <a:rPr lang="en-US" sz="2000" dirty="0" err="1" smtClean="0"/>
              <a:t>Bignum</a:t>
            </a:r>
            <a:endParaRPr lang="en-US" sz="2000" dirty="0" smtClean="0"/>
          </a:p>
          <a:p>
            <a:pPr>
              <a:spcAft>
                <a:spcPts val="0"/>
              </a:spcAft>
            </a:pPr>
            <a:r>
              <a:rPr lang="en-US" sz="2000" dirty="0" smtClean="0"/>
              <a:t>Decimal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Complex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Rational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SIMD types</a:t>
            </a:r>
          </a:p>
          <a:p>
            <a:pPr>
              <a:spcAft>
                <a:spcPts val="0"/>
              </a:spcAft>
            </a:pPr>
            <a:r>
              <a:rPr lang="en-US" sz="2000" dirty="0" err="1" smtClean="0"/>
              <a:t>TypedArray</a:t>
            </a:r>
            <a:r>
              <a:rPr lang="en-US" sz="2000" dirty="0" smtClean="0"/>
              <a:t> types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Literal Suffixes!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Benefits: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Serialize across iframes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Immutable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=== compares by value</a:t>
            </a:r>
          </a:p>
        </p:txBody>
      </p:sp>
    </p:spTree>
    <p:extLst>
      <p:ext uri="{BB962C8B-B14F-4D97-AF65-F5344CB8AC3E}">
        <p14:creationId xmlns:p14="http://schemas.microsoft.com/office/powerpoint/2010/main" val="23645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Measures.js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export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Yard =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(Symbol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"Yard"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Float64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export 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Foot =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(Symbol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"Feet"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Float64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Define literal suffixes (WIP!)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LiteralSuffixTable.ya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Yard;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LiteralSuffixTable.ft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Feet;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1" y="173689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Value Types</a:t>
            </a:r>
            <a:br>
              <a:rPr lang="en-US" dirty="0" smtClean="0"/>
            </a:br>
            <a:r>
              <a:rPr lang="en-US" sz="1600" cap="none" dirty="0" smtClean="0"/>
              <a:t>https</a:t>
            </a:r>
            <a:r>
              <a:rPr lang="en-US" sz="1600" cap="none" dirty="0"/>
              <a:t>://</a:t>
            </a:r>
            <a:r>
              <a:rPr lang="en-US" sz="1600" cap="none" dirty="0" smtClean="0"/>
              <a:t>github.com/brendaneich/value-spec (work in progress)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Custom Primitive Types!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Compose new primitive types from existing ones using the </a:t>
            </a:r>
            <a:r>
              <a:rPr lang="en-US" b="1" dirty="0" err="1" smtClean="0"/>
              <a:t>ValueType</a:t>
            </a:r>
            <a:r>
              <a:rPr lang="en-US" dirty="0" smtClean="0"/>
              <a:t> factory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Assign custom suffixes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Overload operators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7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Measures.js</a:t>
            </a:r>
            <a:endParaRPr lang="en-US" sz="2000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addYandF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(y, f) {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Foot(y *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 + f)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addFandY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(f, y)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addCandF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(y,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Reflect.defineOperator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'+'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addYandF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Yard, Foot);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Reflect.defineOperator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'+'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addFandY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Foot, Yard);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1" y="173689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Value Types</a:t>
            </a:r>
            <a:br>
              <a:rPr lang="en-US" dirty="0" smtClean="0"/>
            </a:br>
            <a:r>
              <a:rPr lang="en-US" sz="1600" cap="none" dirty="0" smtClean="0"/>
              <a:t>https</a:t>
            </a:r>
            <a:r>
              <a:rPr lang="en-US" sz="1600" cap="none" dirty="0"/>
              <a:t>://</a:t>
            </a:r>
            <a:r>
              <a:rPr lang="en-US" sz="1600" cap="none" dirty="0" smtClean="0"/>
              <a:t>github.com/brendaneich/value-spec (work in progress)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Custom Primitive Types!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Compose new primitive types from existing ones using the </a:t>
            </a:r>
            <a:r>
              <a:rPr lang="en-US" b="1" dirty="0" err="1" smtClean="0"/>
              <a:t>ValueType</a:t>
            </a:r>
            <a:r>
              <a:rPr lang="en-US" dirty="0" smtClean="0"/>
              <a:t> factory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Assign custom suffixes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Overload operators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22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{Yard, Feet}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 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"Measures.js"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87ya;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pass = 20ft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newPos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pos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pass;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Foot(281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/>
            </a:r>
            <a:b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endParaRPr lang="en-US" sz="2000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css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math?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20em +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10px;</a:t>
            </a:r>
            <a:b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vector math?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v1 = Vector(1, 2);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v2 = Vector(3, 4);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v1 + v2;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Vector(4, 6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1" y="173689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Value Types</a:t>
            </a:r>
            <a:br>
              <a:rPr lang="en-US" dirty="0" smtClean="0"/>
            </a:br>
            <a:r>
              <a:rPr lang="en-US" sz="1600" cap="none" dirty="0" smtClean="0"/>
              <a:t>https</a:t>
            </a:r>
            <a:r>
              <a:rPr lang="en-US" sz="1600" cap="none" dirty="0"/>
              <a:t>://</a:t>
            </a:r>
            <a:r>
              <a:rPr lang="en-US" sz="1600" cap="none" dirty="0" smtClean="0"/>
              <a:t>github.com/brendaneich/value-spec (work in progress)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0"/>
            <a:ext cx="2936240" cy="502702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Custom Primitive Types!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Compose new primitive types from existing ones using the </a:t>
            </a:r>
            <a:r>
              <a:rPr lang="en-US" b="1" dirty="0" err="1" smtClean="0"/>
              <a:t>ValueType</a:t>
            </a:r>
            <a:r>
              <a:rPr lang="en-US" dirty="0" smtClean="0"/>
              <a:t> factory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Assign custom suffixes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Overload operators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0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Twitter: @</a:t>
            </a:r>
            <a:r>
              <a:rPr lang="en-US" dirty="0" err="1" smtClean="0"/>
              <a:t>bterlson</a:t>
            </a:r>
            <a:endParaRPr lang="en-US" dirty="0" smtClean="0"/>
          </a:p>
          <a:p>
            <a:r>
              <a:rPr lang="en-US" dirty="0" err="1" smtClean="0"/>
              <a:t>Github</a:t>
            </a:r>
            <a:r>
              <a:rPr lang="en-US" dirty="0" smtClean="0"/>
              <a:t>: https://github.com/bterlson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Wins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3938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Exponentiation Operator: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Math.pow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(10, 2)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10 ** 2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200" dirty="0" err="1" smtClean="0"/>
              <a:t>String#rpad</a:t>
            </a:r>
            <a:r>
              <a:rPr lang="en-US" sz="3200" dirty="0"/>
              <a:t> </a:t>
            </a:r>
            <a:r>
              <a:rPr lang="en-US" sz="3200" dirty="0" smtClean="0"/>
              <a:t>&amp; </a:t>
            </a:r>
            <a:r>
              <a:rPr lang="en-US" sz="3200" dirty="0" err="1" smtClean="0"/>
              <a:t>String#lpad</a:t>
            </a:r>
            <a:endParaRPr lang="en-US" sz="3200" dirty="0"/>
          </a:p>
          <a:p>
            <a:pPr marL="0" indent="0">
              <a:buNone/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"a".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lpad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(4)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   a";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200" dirty="0" err="1"/>
              <a:t>String#at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"🚀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"[0]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"�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"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"🚀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".at(0)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"🚀"</a:t>
            </a:r>
          </a:p>
          <a:p>
            <a:pPr marL="0" indent="0">
              <a:buNone/>
            </a:pP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75" y="1308497"/>
            <a:ext cx="67391280" cy="40322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76200" y="-326571"/>
            <a:ext cx="9742714" cy="769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3695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45625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25 -2.22222E-6 L -0.90278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78 -2.22222E-6 L -1.55799 -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799 -2.22222E-6 L -4.75278 -2.22222E-6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278 -2.22222E-6 L -6.43837 -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3837 -2.22222E-6 L -6.84462 -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70250" y="2142068"/>
            <a:ext cx="4743122" cy="45308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readLines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(path)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file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(path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file.EOF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file.readLine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finally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file.close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Async</a:t>
            </a:r>
            <a:r>
              <a:rPr lang="en-US" dirty="0" smtClean="0"/>
              <a:t> Generators</a:t>
            </a:r>
            <a:br>
              <a:rPr lang="en-US" dirty="0" smtClean="0"/>
            </a:br>
            <a:r>
              <a:rPr lang="en-US" sz="1600" cap="none" dirty="0"/>
              <a:t>https://github.com/zenparsing/async-iteration/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4530874"/>
          </a:xfrm>
        </p:spPr>
        <p:txBody>
          <a:bodyPr>
            <a:normAutofit/>
          </a:bodyPr>
          <a:lstStyle/>
          <a:p>
            <a:r>
              <a:rPr lang="en-US" dirty="0" smtClean="0"/>
              <a:t>Builds on Promises, Generators, and </a:t>
            </a:r>
            <a:r>
              <a:rPr lang="en-US" dirty="0" err="1" smtClean="0"/>
              <a:t>Async</a:t>
            </a:r>
            <a:r>
              <a:rPr lang="en-US" dirty="0" smtClean="0"/>
              <a:t> Functions</a:t>
            </a:r>
          </a:p>
          <a:p>
            <a:r>
              <a:rPr lang="en-US" dirty="0" smtClean="0"/>
              <a:t>`await` and `yield`</a:t>
            </a:r>
          </a:p>
          <a:p>
            <a:pPr lvl="1"/>
            <a:r>
              <a:rPr lang="en-US" dirty="0" smtClean="0"/>
              <a:t>`await` behaves like </a:t>
            </a:r>
            <a:r>
              <a:rPr lang="en-US" dirty="0" err="1" smtClean="0"/>
              <a:t>Async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`yield` behaves like Generator Functions</a:t>
            </a:r>
          </a:p>
          <a:p>
            <a:r>
              <a:rPr lang="en-US" dirty="0" smtClean="0"/>
              <a:t>Returns an Iterator-like object</a:t>
            </a:r>
          </a:p>
          <a:p>
            <a:pPr lvl="1"/>
            <a:r>
              <a:rPr lang="en-US" dirty="0" smtClean="0"/>
              <a:t>Has .next, .throw, and .return</a:t>
            </a:r>
          </a:p>
          <a:p>
            <a:pPr lvl="1"/>
            <a:r>
              <a:rPr lang="en-US" dirty="0" smtClean="0"/>
              <a:t>But each returns Promise&lt;</a:t>
            </a:r>
            <a:r>
              <a:rPr lang="en-US" dirty="0" err="1" smtClean="0"/>
              <a:t>IterationResult</a:t>
            </a:r>
            <a:r>
              <a:rPr lang="en-US" dirty="0" smtClean="0"/>
              <a:t>&gt; rather than </a:t>
            </a:r>
            <a:r>
              <a:rPr lang="en-US" dirty="0" err="1" smtClean="0"/>
              <a:t>IterationResult</a:t>
            </a:r>
            <a:endParaRPr lang="en-US" dirty="0" smtClean="0"/>
          </a:p>
          <a:p>
            <a:r>
              <a:rPr lang="en-US" dirty="0" smtClean="0"/>
              <a:t>Includes new </a:t>
            </a:r>
            <a:r>
              <a:rPr lang="en-US" dirty="0" err="1" smtClean="0"/>
              <a:t>Async</a:t>
            </a:r>
            <a:r>
              <a:rPr lang="en-US" dirty="0" smtClean="0"/>
              <a:t> for-of loop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89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70250" y="2142068"/>
            <a:ext cx="4743122" cy="45308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readLines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'/foo.txt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read()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iter.next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p.then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(result =&gt;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result.done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print(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read();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read();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Async</a:t>
            </a:r>
            <a:r>
              <a:rPr lang="en-US" dirty="0" smtClean="0"/>
              <a:t> Generators</a:t>
            </a:r>
            <a:br>
              <a:rPr lang="en-US" dirty="0" smtClean="0"/>
            </a:br>
            <a:r>
              <a:rPr lang="en-US" sz="1600" cap="none" dirty="0"/>
              <a:t>https://github.com/zenparsing/async-iteration/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4530874"/>
          </a:xfrm>
        </p:spPr>
        <p:txBody>
          <a:bodyPr>
            <a:normAutofit/>
          </a:bodyPr>
          <a:lstStyle/>
          <a:p>
            <a:r>
              <a:rPr lang="en-US" dirty="0" smtClean="0"/>
              <a:t>Builds on Promises, Generators, and </a:t>
            </a:r>
            <a:r>
              <a:rPr lang="en-US" dirty="0" err="1" smtClean="0"/>
              <a:t>Async</a:t>
            </a:r>
            <a:r>
              <a:rPr lang="en-US" dirty="0" smtClean="0"/>
              <a:t> Functions</a:t>
            </a:r>
          </a:p>
          <a:p>
            <a:r>
              <a:rPr lang="en-US" dirty="0" smtClean="0"/>
              <a:t>`await` and `yield`</a:t>
            </a:r>
          </a:p>
          <a:p>
            <a:pPr lvl="1"/>
            <a:r>
              <a:rPr lang="en-US" dirty="0" smtClean="0"/>
              <a:t>`await` behaves like </a:t>
            </a:r>
            <a:r>
              <a:rPr lang="en-US" dirty="0" err="1" smtClean="0"/>
              <a:t>Async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`yield` behaves like Generator Functions</a:t>
            </a:r>
          </a:p>
          <a:p>
            <a:r>
              <a:rPr lang="en-US" dirty="0" smtClean="0"/>
              <a:t>Returns an Iterator-like object</a:t>
            </a:r>
          </a:p>
          <a:p>
            <a:pPr lvl="1"/>
            <a:r>
              <a:rPr lang="en-US" dirty="0" smtClean="0"/>
              <a:t>Has .next, .throw, and .return</a:t>
            </a:r>
          </a:p>
          <a:p>
            <a:pPr lvl="1"/>
            <a:r>
              <a:rPr lang="en-US" dirty="0" smtClean="0"/>
              <a:t>But each returns Promise&lt;</a:t>
            </a:r>
            <a:r>
              <a:rPr lang="en-US" dirty="0" err="1" smtClean="0"/>
              <a:t>IterationResult</a:t>
            </a:r>
            <a:r>
              <a:rPr lang="en-US" dirty="0" smtClean="0"/>
              <a:t>&gt; rather than </a:t>
            </a:r>
            <a:r>
              <a:rPr lang="en-US" dirty="0" err="1" smtClean="0"/>
              <a:t>IterationResult</a:t>
            </a:r>
            <a:endParaRPr lang="en-US" dirty="0" smtClean="0"/>
          </a:p>
          <a:p>
            <a:r>
              <a:rPr lang="en-US" dirty="0" smtClean="0"/>
              <a:t>Includes new </a:t>
            </a:r>
            <a:r>
              <a:rPr lang="en-US" dirty="0" err="1" smtClean="0"/>
              <a:t>Async</a:t>
            </a:r>
            <a:r>
              <a:rPr lang="en-US" dirty="0" smtClean="0"/>
              <a:t> for-of loop</a:t>
            </a:r>
          </a:p>
          <a:p>
            <a:endParaRPr lang="en-US" dirty="0" smtClean="0"/>
          </a:p>
        </p:txBody>
      </p:sp>
      <p:sp>
        <p:nvSpPr>
          <p:cNvPr id="2" name="Multiply 1"/>
          <p:cNvSpPr/>
          <p:nvPr/>
        </p:nvSpPr>
        <p:spPr>
          <a:xfrm>
            <a:off x="3764064" y="1630439"/>
            <a:ext cx="5755494" cy="5755494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70250" y="2142068"/>
            <a:ext cx="4743122" cy="45308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line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of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readLines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'foo.txt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print(line);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Async</a:t>
            </a:r>
            <a:r>
              <a:rPr lang="en-US" dirty="0" smtClean="0"/>
              <a:t> Generators</a:t>
            </a:r>
            <a:br>
              <a:rPr lang="en-US" dirty="0" smtClean="0"/>
            </a:br>
            <a:r>
              <a:rPr lang="en-US" sz="1600" cap="none" dirty="0"/>
              <a:t>https://github.com/zenparsing/async-iteration/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4530874"/>
          </a:xfrm>
        </p:spPr>
        <p:txBody>
          <a:bodyPr>
            <a:normAutofit/>
          </a:bodyPr>
          <a:lstStyle/>
          <a:p>
            <a:r>
              <a:rPr lang="en-US" dirty="0" smtClean="0"/>
              <a:t>Builds on Promises, Generators, and </a:t>
            </a:r>
            <a:r>
              <a:rPr lang="en-US" dirty="0" err="1" smtClean="0"/>
              <a:t>Async</a:t>
            </a:r>
            <a:r>
              <a:rPr lang="en-US" dirty="0" smtClean="0"/>
              <a:t> Functions</a:t>
            </a:r>
          </a:p>
          <a:p>
            <a:r>
              <a:rPr lang="en-US" dirty="0" smtClean="0"/>
              <a:t>`await` and `yield`</a:t>
            </a:r>
          </a:p>
          <a:p>
            <a:pPr lvl="1"/>
            <a:r>
              <a:rPr lang="en-US" dirty="0" smtClean="0"/>
              <a:t>`await` behaves like </a:t>
            </a:r>
            <a:r>
              <a:rPr lang="en-US" dirty="0" err="1" smtClean="0"/>
              <a:t>Async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`yield` behaves like Generator Functions</a:t>
            </a:r>
          </a:p>
          <a:p>
            <a:r>
              <a:rPr lang="en-US" dirty="0" smtClean="0"/>
              <a:t>Returns an Iterator-like object</a:t>
            </a:r>
          </a:p>
          <a:p>
            <a:pPr lvl="1"/>
            <a:r>
              <a:rPr lang="en-US" dirty="0" smtClean="0"/>
              <a:t>Has .next, .throw, and .return</a:t>
            </a:r>
          </a:p>
          <a:p>
            <a:pPr lvl="1"/>
            <a:r>
              <a:rPr lang="en-US" dirty="0" smtClean="0"/>
              <a:t>But each returns Promise&lt;</a:t>
            </a:r>
            <a:r>
              <a:rPr lang="en-US" dirty="0" err="1" smtClean="0"/>
              <a:t>IterationResult</a:t>
            </a:r>
            <a:r>
              <a:rPr lang="en-US" dirty="0" smtClean="0"/>
              <a:t>&gt; rather than </a:t>
            </a:r>
            <a:r>
              <a:rPr lang="en-US" dirty="0" err="1" smtClean="0"/>
              <a:t>IterationResult</a:t>
            </a:r>
            <a:endParaRPr lang="en-US" dirty="0" smtClean="0"/>
          </a:p>
          <a:p>
            <a:r>
              <a:rPr lang="en-US" dirty="0" smtClean="0"/>
              <a:t>Includes new </a:t>
            </a:r>
            <a:r>
              <a:rPr lang="en-US" dirty="0" err="1" smtClean="0"/>
              <a:t>Async</a:t>
            </a:r>
            <a:r>
              <a:rPr lang="en-US" dirty="0" smtClean="0"/>
              <a:t> for-of loop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1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9" y="1371601"/>
            <a:ext cx="7598569" cy="1092200"/>
          </a:xfrm>
        </p:spPr>
        <p:txBody>
          <a:bodyPr/>
          <a:lstStyle/>
          <a:p>
            <a:r>
              <a:rPr lang="en-US" dirty="0" smtClean="0"/>
              <a:t>ES2016 – Bring on the Train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6737" y="2463801"/>
            <a:ext cx="4059140" cy="3649134"/>
          </a:xfrm>
        </p:spPr>
        <p:txBody>
          <a:bodyPr>
            <a:normAutofit/>
          </a:bodyPr>
          <a:lstStyle/>
          <a:p>
            <a:r>
              <a:rPr lang="en-US" sz="2000" dirty="0"/>
              <a:t>Train leaves every year</a:t>
            </a:r>
          </a:p>
          <a:p>
            <a:r>
              <a:rPr lang="en-US" sz="2000" dirty="0" smtClean="0"/>
              <a:t>Mature proposals get on the train</a:t>
            </a:r>
            <a:endParaRPr lang="en-US" sz="2000" dirty="0"/>
          </a:p>
          <a:p>
            <a:r>
              <a:rPr lang="en-US" sz="2000" dirty="0"/>
              <a:t>Multiple interoperable implementations required</a:t>
            </a:r>
          </a:p>
          <a:p>
            <a:r>
              <a:rPr lang="en-US" sz="2000" dirty="0"/>
              <a:t>test262 collateral required</a:t>
            </a:r>
          </a:p>
          <a:p>
            <a:r>
              <a:rPr lang="en-US" sz="2000" dirty="0" smtClean="0"/>
              <a:t>Work on </a:t>
            </a:r>
            <a:r>
              <a:rPr lang="en-US" sz="2000" dirty="0" err="1" smtClean="0"/>
              <a:t>Github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https://github.com/tc39/ecma262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55" y="2935833"/>
            <a:ext cx="3746897" cy="2497321"/>
          </a:xfrm>
        </p:spPr>
      </p:pic>
      <p:sp>
        <p:nvSpPr>
          <p:cNvPr id="8" name="TextBox 7"/>
          <p:cNvSpPr txBox="1"/>
          <p:nvPr/>
        </p:nvSpPr>
        <p:spPr>
          <a:xfrm>
            <a:off x="4688757" y="5433154"/>
            <a:ext cx="37468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hlinkClick r:id="rId3"/>
              </a:rPr>
              <a:t>Image</a:t>
            </a:r>
            <a:r>
              <a:rPr lang="en-US" sz="750" dirty="0"/>
              <a:t> by speedemon08 CC BY NC SA 2.0</a:t>
            </a:r>
          </a:p>
        </p:txBody>
      </p:sp>
    </p:spTree>
    <p:extLst>
      <p:ext uri="{BB962C8B-B14F-4D97-AF65-F5344CB8AC3E}">
        <p14:creationId xmlns:p14="http://schemas.microsoft.com/office/powerpoint/2010/main" val="19148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Quick JavaScript Fix</a:t>
            </a:r>
            <a:endParaRPr lang="en-US" sz="18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String#at</a:t>
            </a:r>
            <a:endParaRPr lang="en-US" sz="4400" dirty="0"/>
          </a:p>
          <a:p>
            <a:pPr marL="0" indent="0">
              <a:buNone/>
            </a:pP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"🚀".length 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2</a:t>
            </a:r>
          </a:p>
          <a:p>
            <a:pPr marL="0" indent="0">
              <a:buNone/>
            </a:pP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🚀"[0]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"�"</a:t>
            </a:r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"🚀".at(0)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"🚀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we…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Return a single value synchronously?</a:t>
            </a:r>
          </a:p>
          <a:p>
            <a:pPr lvl="1"/>
            <a:r>
              <a:rPr lang="en-US" sz="2400" dirty="0" smtClean="0"/>
              <a:t>Functions!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eturn many values synchronously?</a:t>
            </a:r>
          </a:p>
          <a:p>
            <a:pPr lvl="1"/>
            <a:r>
              <a:rPr lang="en-US" sz="2400" dirty="0" smtClean="0"/>
              <a:t>Generator Functions!</a:t>
            </a:r>
          </a:p>
          <a:p>
            <a:r>
              <a:rPr lang="en-US" sz="2800" dirty="0" smtClean="0"/>
              <a:t>Return a single value </a:t>
            </a:r>
            <a:r>
              <a:rPr lang="en-US" sz="2800" b="1" dirty="0" smtClean="0"/>
              <a:t>asynchronously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Promise-returning function?</a:t>
            </a:r>
          </a:p>
          <a:p>
            <a:pPr lvl="1"/>
            <a:r>
              <a:rPr lang="en-US" sz="2400" dirty="0" err="1" smtClean="0"/>
              <a:t>Async</a:t>
            </a:r>
            <a:r>
              <a:rPr lang="en-US" sz="2400" dirty="0" smtClean="0"/>
              <a:t> Functions!</a:t>
            </a:r>
          </a:p>
        </p:txBody>
      </p:sp>
    </p:spTree>
    <p:extLst>
      <p:ext uri="{BB962C8B-B14F-4D97-AF65-F5344CB8AC3E}">
        <p14:creationId xmlns:p14="http://schemas.microsoft.com/office/powerpoint/2010/main" val="22422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33061" y="1666719"/>
            <a:ext cx="5739493" cy="500355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fetch(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...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fetch(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'/tc39.json'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parseJSON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.then(f =&gt;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console.log(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f.members.length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en-US" sz="20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233060" y="1666718"/>
            <a:ext cx="5739493" cy="500355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fetch(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$.get(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JSON.parse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(data);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fetch(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'/tc39.json'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.then(f =&gt;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console.log(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f.members.length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233059" y="1677358"/>
            <a:ext cx="5739493" cy="500355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fetch(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$.get(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return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JSON.parse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(data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(e) 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handleError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(e);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fetch(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'/tc39.json'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.then(f =&gt;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console.log(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f.members.length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Async</a:t>
            </a:r>
            <a:r>
              <a:rPr lang="en-US" dirty="0" smtClean="0"/>
              <a:t> Functions</a:t>
            </a:r>
            <a:br>
              <a:rPr lang="en-US" dirty="0" smtClean="0"/>
            </a:br>
            <a:r>
              <a:rPr lang="en-US" sz="1600" cap="none" dirty="0"/>
              <a:t>https://github.com/tc39/ecmascript-asyncawait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3681" y="1656080"/>
            <a:ext cx="2844800" cy="502483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Built on Promises and Generators</a:t>
            </a:r>
          </a:p>
          <a:p>
            <a:pPr marL="0" indent="0">
              <a:buNone/>
            </a:pPr>
            <a:r>
              <a:rPr lang="en-US" sz="2000" dirty="0" smtClean="0"/>
              <a:t>Callable like any function but:</a:t>
            </a:r>
          </a:p>
          <a:p>
            <a:pPr lvl="1"/>
            <a:r>
              <a:rPr lang="en-US" sz="1800" dirty="0" smtClean="0"/>
              <a:t>Returns a Promise</a:t>
            </a:r>
          </a:p>
          <a:p>
            <a:pPr lvl="1"/>
            <a:r>
              <a:rPr lang="en-US" sz="1800" dirty="0" smtClean="0"/>
              <a:t>`await` inside its body</a:t>
            </a:r>
          </a:p>
          <a:p>
            <a:pPr marL="0" indent="0">
              <a:buNone/>
            </a:pPr>
            <a:r>
              <a:rPr lang="en-US" sz="2000" dirty="0" smtClean="0"/>
              <a:t>Similar to </a:t>
            </a:r>
            <a:r>
              <a:rPr lang="en-US" sz="2000" dirty="0" err="1" smtClean="0"/>
              <a:t>async</a:t>
            </a:r>
            <a:r>
              <a:rPr lang="en-US" sz="2000" dirty="0" smtClean="0"/>
              <a:t>/await in C# and Dart</a:t>
            </a:r>
          </a:p>
          <a:p>
            <a:pPr marL="0" indent="0">
              <a:buNone/>
            </a:pPr>
            <a:r>
              <a:rPr lang="en-US" sz="2000" dirty="0" smtClean="0"/>
              <a:t>Implementations:</a:t>
            </a:r>
            <a:br>
              <a:rPr lang="en-US" sz="2000" dirty="0" smtClean="0"/>
            </a:br>
            <a:r>
              <a:rPr lang="en-US" sz="2000" dirty="0" smtClean="0"/>
              <a:t>Babel, </a:t>
            </a:r>
            <a:r>
              <a:rPr lang="en-US" sz="2000" dirty="0" err="1" smtClean="0"/>
              <a:t>Traceur</a:t>
            </a:r>
            <a:r>
              <a:rPr lang="en-US" sz="2000" smtClean="0"/>
              <a:t>, Regenerator</a:t>
            </a:r>
            <a:endParaRPr lang="en-US" sz="2000" dirty="0" smtClean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33059" y="1687997"/>
            <a:ext cx="5739493" cy="500355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...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fetch() { ...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b)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=&gt;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+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03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we…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eturn a single value synchronously?</a:t>
            </a:r>
          </a:p>
          <a:p>
            <a:pPr lvl="1"/>
            <a:r>
              <a:rPr lang="en-US" sz="2000" dirty="0" smtClean="0"/>
              <a:t>Functions!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eturn many values synchronously?</a:t>
            </a:r>
          </a:p>
          <a:p>
            <a:pPr lvl="1"/>
            <a:r>
              <a:rPr lang="en-US" sz="2000" dirty="0" smtClean="0"/>
              <a:t>Generator Functions</a:t>
            </a:r>
          </a:p>
          <a:p>
            <a:r>
              <a:rPr lang="en-US" sz="2400" dirty="0" smtClean="0"/>
              <a:t>Return a single value </a:t>
            </a:r>
            <a:r>
              <a:rPr lang="en-US" sz="2400" b="1" dirty="0" smtClean="0"/>
              <a:t>asynchronously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err="1" smtClean="0"/>
              <a:t>Async</a:t>
            </a:r>
            <a:r>
              <a:rPr lang="en-US" sz="2000" dirty="0" smtClean="0"/>
              <a:t> Functions</a:t>
            </a:r>
          </a:p>
          <a:p>
            <a:r>
              <a:rPr lang="en-US" sz="2400" dirty="0" smtClean="0"/>
              <a:t>Return many values </a:t>
            </a:r>
            <a:r>
              <a:rPr lang="en-US" sz="2400" b="1" dirty="0" smtClean="0"/>
              <a:t>asynchronously?</a:t>
            </a:r>
          </a:p>
          <a:p>
            <a:pPr lvl="1"/>
            <a:r>
              <a:rPr lang="en-US" sz="2000" dirty="0" smtClean="0"/>
              <a:t>Observables!</a:t>
            </a:r>
          </a:p>
        </p:txBody>
      </p:sp>
    </p:spTree>
    <p:extLst>
      <p:ext uri="{BB962C8B-B14F-4D97-AF65-F5344CB8AC3E}">
        <p14:creationId xmlns:p14="http://schemas.microsoft.com/office/powerpoint/2010/main" val="29365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3393442" y="1635282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Observer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observer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next(value)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value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throw(error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error getting values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return() {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 more values </a:t>
            </a:r>
            <a:r>
              <a:rPr lang="en-US" sz="20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*/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Observable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subscribe(observer) { ...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br>
              <a:rPr lang="en-US" dirty="0" smtClean="0"/>
            </a:br>
            <a:r>
              <a:rPr lang="en-US" sz="1600" cap="none" dirty="0"/>
              <a:t>https://github.com/zenparsing/es-observable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0" y="1645920"/>
            <a:ext cx="2972889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Represents push-based (</a:t>
            </a:r>
            <a:r>
              <a:rPr lang="en-US" sz="2000" dirty="0" err="1" smtClean="0"/>
              <a:t>async</a:t>
            </a:r>
            <a:r>
              <a:rPr lang="en-US" sz="2000" dirty="0" smtClean="0"/>
              <a:t>) data sources</a:t>
            </a:r>
          </a:p>
          <a:p>
            <a:pPr lvl="1"/>
            <a:r>
              <a:rPr lang="en-US" sz="2000" dirty="0" smtClean="0"/>
              <a:t>DOM events!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Lazy – no data emitted until a consumer wants it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Built on the ES6 Generator interface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Compositional: Chain map/filter/etc. operations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Amenable to new syntax</a:t>
            </a:r>
            <a:endParaRPr lang="en-US" sz="1800" dirty="0" smtClean="0"/>
          </a:p>
        </p:txBody>
      </p:sp>
      <p:sp>
        <p:nvSpPr>
          <p:cNvPr id="3" name="Bent-Up Arrow 2"/>
          <p:cNvSpPr/>
          <p:nvPr/>
        </p:nvSpPr>
        <p:spPr>
          <a:xfrm rot="10800000" flipH="1">
            <a:off x="5224007" y="2201040"/>
            <a:ext cx="644056" cy="33807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F180136524F4FB3779340012BF05F" ma:contentTypeVersion="3" ma:contentTypeDescription="Create a new document." ma:contentTypeScope="" ma:versionID="1063039e055bf777349ee71d45de5b40">
  <xsd:schema xmlns:xsd="http://www.w3.org/2001/XMLSchema" xmlns:xs="http://www.w3.org/2001/XMLSchema" xmlns:p="http://schemas.microsoft.com/office/2006/metadata/properties" xmlns:ns3="e2465800-65be-4e87-b429-d1993caf8f1f" targetNamespace="http://schemas.microsoft.com/office/2006/metadata/properties" ma:root="true" ma:fieldsID="d3819ddec1037eeef4b9f65bd23b3f39" ns3:_="">
    <xsd:import namespace="e2465800-65be-4e87-b429-d1993caf8f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65800-65be-4e87-b429-d1993caf8f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39B2B0-69FB-4C99-8D1B-12B22DBC9F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0F10EB-6432-4739-86D3-56867127B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65800-65be-4e87-b429-d1993caf8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E36DD0-15C3-4F7F-BBDD-0C52C7EADE71}">
  <ds:schemaRefs>
    <ds:schemaRef ds:uri="http://schemas.openxmlformats.org/package/2006/metadata/core-properties"/>
    <ds:schemaRef ds:uri="e2465800-65be-4e87-b429-d1993caf8f1f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7335</TotalTime>
  <Words>2341</Words>
  <Application>Microsoft Office PowerPoint</Application>
  <PresentationFormat>On-screen Show (4:3)</PresentationFormat>
  <Paragraphs>556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Segoe UI</vt:lpstr>
      <vt:lpstr>Wingdings</vt:lpstr>
      <vt:lpstr>Celestial</vt:lpstr>
      <vt:lpstr>New In ES2016</vt:lpstr>
      <vt:lpstr>Agenda</vt:lpstr>
      <vt:lpstr>PowerPoint Presentation</vt:lpstr>
      <vt:lpstr>ES2016 – Bring on the Train Model</vt:lpstr>
      <vt:lpstr>Quick JavaScript Fix</vt:lpstr>
      <vt:lpstr>How do we…</vt:lpstr>
      <vt:lpstr>Async Functions https://github.com/tc39/ecmascript-asyncawait </vt:lpstr>
      <vt:lpstr>How do we…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Quick JavaScript Fix</vt:lpstr>
      <vt:lpstr>SIMD – Single instruction, multiple data https://github.com/johnmccutchan/ecmascript_simd </vt:lpstr>
      <vt:lpstr>SIMD – Single instruction, multiple data https://github.com/johnmccutchan/ecmascript_simd </vt:lpstr>
      <vt:lpstr>SIMD – Single instruction, multiple data https://github.com/johnmccutchan/ecmascript_simd </vt:lpstr>
      <vt:lpstr>SIMD – Single instruction, multiple data https://github.com/johnmccutchan/ecmascript_simd </vt:lpstr>
      <vt:lpstr>Quick JavaScript Fix</vt:lpstr>
      <vt:lpstr>Decorators https://github.com/wycats/javascript-decorators</vt:lpstr>
      <vt:lpstr>Value Types https://github.com/brendaneich/value-spec (work in progress)</vt:lpstr>
      <vt:lpstr>Value Types https://github.com/brendaneich/value-spec (work in progress)</vt:lpstr>
      <vt:lpstr>Value Types https://github.com/brendaneich/value-spec (work in progress)</vt:lpstr>
      <vt:lpstr>Value Types https://github.com/brendaneich/value-spec (work in progress)</vt:lpstr>
      <vt:lpstr>Thank You!</vt:lpstr>
      <vt:lpstr>Easy Wins</vt:lpstr>
      <vt:lpstr>Async Generators https://github.com/zenparsing/async-iteration/ </vt:lpstr>
      <vt:lpstr>Async Generators https://github.com/zenparsing/async-iteration/ </vt:lpstr>
      <vt:lpstr>Async Generators https://github.com/zenparsing/async-iteration/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 ECMAScript 2015</dc:title>
  <dc:creator>Brian Terlson</dc:creator>
  <cp:lastModifiedBy>Brian Terlson</cp:lastModifiedBy>
  <cp:revision>74</cp:revision>
  <dcterms:created xsi:type="dcterms:W3CDTF">2015-05-23T20:40:36Z</dcterms:created>
  <dcterms:modified xsi:type="dcterms:W3CDTF">2015-06-11T18:21:38Z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0x010100402F180136524F4FB3779340012BF05F</vt:lpwstr>
  </property>
  <property fmtid="{D5CDD505-2E9C-101B-9397-08002B2CF9AE}" pid="3" name="IsMyDocuments">
    <vt:bool>true</vt:bool>
  </property>
</Properties>
</file>