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71" r:id="rId4"/>
    <p:sldId id="284" r:id="rId5"/>
    <p:sldId id="276" r:id="rId6"/>
    <p:sldId id="305" r:id="rId7"/>
    <p:sldId id="309" r:id="rId8"/>
    <p:sldId id="306" r:id="rId9"/>
    <p:sldId id="293" r:id="rId10"/>
    <p:sldId id="275" r:id="rId11"/>
    <p:sldId id="282" r:id="rId12"/>
    <p:sldId id="307" r:id="rId13"/>
    <p:sldId id="294" r:id="rId14"/>
    <p:sldId id="295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12" r:id="rId24"/>
    <p:sldId id="313" r:id="rId25"/>
    <p:sldId id="308" r:id="rId26"/>
    <p:sldId id="277" r:id="rId27"/>
    <p:sldId id="278" r:id="rId28"/>
    <p:sldId id="279" r:id="rId29"/>
    <p:sldId id="280" r:id="rId30"/>
    <p:sldId id="281" r:id="rId31"/>
    <p:sldId id="288" r:id="rId32"/>
    <p:sldId id="291" r:id="rId33"/>
    <p:sldId id="289" r:id="rId34"/>
    <p:sldId id="290" r:id="rId35"/>
    <p:sldId id="292" r:id="rId36"/>
    <p:sldId id="27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E892E4-7744-E340-AD29-FA8ED6B9F453}">
          <p14:sldIdLst>
            <p14:sldId id="257"/>
            <p14:sldId id="258"/>
            <p14:sldId id="271"/>
          </p14:sldIdLst>
        </p14:section>
        <p14:section name="Testing story" id="{B4B67477-84DF-1647-9289-D43BCC50C1DF}">
          <p14:sldIdLst>
            <p14:sldId id="284"/>
            <p14:sldId id="276"/>
          </p14:sldIdLst>
        </p14:section>
        <p14:section name="On testing" id="{56CCBFD5-0302-3C4B-B0A9-9D5B06BAB29F}">
          <p14:sldIdLst>
            <p14:sldId id="305"/>
            <p14:sldId id="309"/>
            <p14:sldId id="306"/>
            <p14:sldId id="293"/>
            <p14:sldId id="275"/>
          </p14:sldIdLst>
        </p14:section>
        <p14:section name="Writing your first test" id="{D5A2C771-4C8E-4844-B566-DFD998E23412}">
          <p14:sldIdLst>
            <p14:sldId id="282"/>
            <p14:sldId id="307"/>
            <p14:sldId id="294"/>
            <p14:sldId id="295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12"/>
            <p14:sldId id="313"/>
            <p14:sldId id="308"/>
          </p14:sldIdLst>
        </p14:section>
        <p14:section name="Testing Frameworks" id="{02DD9512-C9CA-864B-BED6-EB07E374540C}">
          <p14:sldIdLst>
            <p14:sldId id="277"/>
            <p14:sldId id="278"/>
            <p14:sldId id="279"/>
            <p14:sldId id="280"/>
            <p14:sldId id="281"/>
          </p14:sldIdLst>
        </p14:section>
        <p14:section name="Enforcing testing" id="{9B710690-9CE1-D142-AE64-7D6E02E7AC8B}">
          <p14:sldIdLst>
            <p14:sldId id="288"/>
            <p14:sldId id="291"/>
            <p14:sldId id="289"/>
            <p14:sldId id="290"/>
          </p14:sldIdLst>
        </p14:section>
        <p14:section name="Conclusion" id="{056FA554-5422-CF46-A91A-5B7192EFB61C}">
          <p14:sldIdLst>
            <p14:sldId id="292"/>
            <p14:sldId id="270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1" autoAdjust="0"/>
    <p:restoredTop sz="86589" autoAdjust="0"/>
  </p:normalViewPr>
  <p:slideViewPr>
    <p:cSldViewPr snapToGrid="0">
      <p:cViewPr varScale="1">
        <p:scale>
          <a:sx n="105" d="100"/>
          <a:sy n="105" d="100"/>
        </p:scale>
        <p:origin x="-520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960"/>
    </p:cViewPr>
  </p:sorterViewPr>
  <p:notesViewPr>
    <p:cSldViewPr snapToGrid="0" showGuides="1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your words! BDD</a:t>
            </a:r>
            <a:r>
              <a:rPr lang="en-US" baseline="0" dirty="0" smtClean="0"/>
              <a:t> = “the video player” TDD = “</a:t>
            </a:r>
            <a:r>
              <a:rPr lang="en-US" baseline="0" dirty="0" err="1" smtClean="0"/>
              <a:t>VideoPlayer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err="1" smtClean="0"/>
              <a:t>javascript</a:t>
            </a:r>
            <a:r>
              <a:rPr lang="en-US" dirty="0" smtClean="0"/>
              <a:t>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an assertion or expectation</a:t>
            </a:r>
          </a:p>
          <a:p>
            <a:r>
              <a:rPr lang="en-US" dirty="0" smtClean="0"/>
              <a:t>Assert and expect are about the same.</a:t>
            </a:r>
            <a:r>
              <a:rPr lang="en-US" baseline="0" dirty="0" smtClean="0"/>
              <a:t> Assert is more like (this, that), expect is a sentence (BDD)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6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code</a:t>
            </a:r>
            <a:r>
              <a:rPr lang="en-US" baseline="0" dirty="0" smtClean="0"/>
              <a:t> YOU wrote … you should use well tested frameworks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25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the reporter trick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6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like Jasmine. Mocha is nice for a greenfield project/for immediate CLI integration, and it also lets you choose your assertion library.</a:t>
            </a:r>
          </a:p>
          <a:p>
            <a:r>
              <a:rPr lang="en-US" dirty="0" err="1" smtClean="0"/>
              <a:t>JSUnit</a:t>
            </a:r>
            <a:r>
              <a:rPr lang="en-US" dirty="0" smtClean="0"/>
              <a:t> is no longer actively supported or maintained, but it's kind of the OG of JS unit testing.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70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have preferences on these ... I'm somewhat ambivalent, as the words (expect, assert, should) are often used interchangeably and have more to do with your style (BDD/TDD) which doesn't matter if you aren't testing yet.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Jasmine has its own spies, as do other test frameworks; </a:t>
            </a:r>
            <a:r>
              <a:rPr lang="en-US" dirty="0" err="1" smtClean="0"/>
              <a:t>Sinon</a:t>
            </a:r>
            <a:r>
              <a:rPr lang="en-US" dirty="0" smtClean="0"/>
              <a:t> is nice if you run into the limitations of those frameworks.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 organize</a:t>
            </a:r>
            <a:r>
              <a:rPr lang="en-US" baseline="0" dirty="0" smtClean="0"/>
              <a:t> Code Retreat! ;)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Jasmine also has a test runner - a lot of these things cross categories, and it's a little difficult to understand where each piece fits.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28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6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Fascinating</a:t>
            </a:r>
            <a:r>
              <a:rPr lang="en-US" baseline="0" dirty="0" smtClean="0"/>
              <a:t> data, and can help you monitor code quality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review is great</a:t>
            </a:r>
            <a:r>
              <a:rPr lang="en-US" baseline="0" dirty="0" smtClean="0"/>
              <a:t> for 1m reasons, and enforcing testing is just one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6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 have written a test? Ever? Design tool is debatable,</a:t>
            </a:r>
            <a:r>
              <a:rPr lang="en-US" baseline="0" dirty="0" smtClean="0"/>
              <a:t> and I’ll touch on TDD/BDD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9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“Do I need tests?”</a:t>
            </a:r>
          </a:p>
          <a:p>
            <a:r>
              <a:rPr lang="en-US" dirty="0" smtClean="0"/>
              <a:t>“Do you want to have an app in two years? Then yes”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70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go into these tools more in</a:t>
            </a:r>
            <a:r>
              <a:rPr lang="en-US" baseline="0" dirty="0" smtClean="0"/>
              <a:t> depth after we write our test, but I wanted to touch on the two I’ll show. </a:t>
            </a:r>
            <a:r>
              <a:rPr lang="en-US" dirty="0" smtClean="0"/>
              <a:t>BDD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on them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</a:t>
            </a:r>
            <a:r>
              <a:rPr lang="en-US" baseline="0" dirty="0" smtClean="0"/>
              <a:t> whole test, and we’ll walk through it piece </a:t>
            </a:r>
            <a:r>
              <a:rPr lang="en-US" baseline="0" smtClean="0"/>
              <a:t>by piece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 your necessary libs</a:t>
            </a:r>
          </a:p>
          <a:p>
            <a:r>
              <a:rPr lang="en-US" dirty="0" smtClean="0"/>
              <a:t>Node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browserify</a:t>
            </a:r>
            <a:r>
              <a:rPr lang="en-US" baseline="0" dirty="0" smtClean="0"/>
              <a:t> </a:t>
            </a:r>
            <a:r>
              <a:rPr lang="en-US" dirty="0" smtClean="0"/>
              <a:t>require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85D9-0366-6B4B-BB9F-4E46BF887C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2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asmine.github.io/2.0/introduction.html" TargetMode="External"/><Relationship Id="rId4" Type="http://schemas.openxmlformats.org/officeDocument/2006/relationships/hyperlink" Target="https://github.com/pivotal/jasmine/tree/master/dis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visionmedia.github.io/moch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jasmine.github.io/2.0/introduction.html" TargetMode="External"/><Relationship Id="rId4" Type="http://schemas.openxmlformats.org/officeDocument/2006/relationships/hyperlink" Target="http://visionmedia.github.io/mocha/" TargetMode="External"/><Relationship Id="rId5" Type="http://schemas.openxmlformats.org/officeDocument/2006/relationships/hyperlink" Target="http://qunitjs.com/" TargetMode="External"/><Relationship Id="rId6" Type="http://schemas.openxmlformats.org/officeDocument/2006/relationships/hyperlink" Target="https://github.com/isaacs/node-tap" TargetMode="External"/><Relationship Id="rId7" Type="http://schemas.openxmlformats.org/officeDocument/2006/relationships/hyperlink" Target="https://yuilibrary.com/yui/docs/te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haijs.com/" TargetMode="External"/><Relationship Id="rId4" Type="http://schemas.openxmlformats.org/officeDocument/2006/relationships/hyperlink" Target="https://github.com/shouldjs/should.js" TargetMode="External"/><Relationship Id="rId5" Type="http://schemas.openxmlformats.org/officeDocument/2006/relationships/hyperlink" Target="https://github.com/LearnBoost/expect.js/" TargetMode="External"/><Relationship Id="rId6" Type="http://schemas.openxmlformats.org/officeDocument/2006/relationships/hyperlink" Target="https://github.com/visionmedia/better-asser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inonjs.org/" TargetMode="External"/><Relationship Id="rId4" Type="http://schemas.openxmlformats.org/officeDocument/2006/relationships/hyperlink" Target="http://facebook.github.io/jes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karma-runner.github.io/0.12/index.html" TargetMode="External"/><Relationship Id="rId4" Type="http://schemas.openxmlformats.org/officeDocument/2006/relationships/hyperlink" Target="https://github.com/modeset/teaspoon" TargetMode="External"/><Relationship Id="rId5" Type="http://schemas.openxmlformats.org/officeDocument/2006/relationships/hyperlink" Target="http://yuilibrary.com/projects/yeti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Zero to Testing in 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Basics of testing in JS</a:t>
            </a:r>
            <a:endParaRPr lang="en-US" dirty="0"/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593">
        <p:fade/>
      </p:transition>
    </mc:Choice>
    <mc:Fallback xmlns="">
      <p:transition xmlns:p14="http://schemas.microsoft.com/office/powerpoint/2010/main" spd="med" advTm="1459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 smtClean="0"/>
              <a:t>Test Ever vs. Test Never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741">
        <p:fade/>
      </p:transition>
    </mc:Choice>
    <mc:Fallback xmlns="">
      <p:transition xmlns:p14="http://schemas.microsoft.com/office/powerpoint/2010/main" spd="med" advTm="4974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first JavaScript test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51">
        <p:fade/>
      </p:transition>
    </mc:Choice>
    <mc:Fallback xmlns="">
      <p:transition xmlns:p14="http://schemas.microsoft.com/office/powerpoint/2010/main" spd="med" advTm="385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your first JavaScript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 smtClean="0"/>
              <a:t>Setting up your base</a:t>
            </a:r>
          </a:p>
          <a:p>
            <a:pPr>
              <a:buFontTx/>
              <a:buChar char="•"/>
            </a:pPr>
            <a:r>
              <a:rPr lang="en-US" dirty="0" smtClean="0"/>
              <a:t>Writing the test*</a:t>
            </a:r>
          </a:p>
          <a:p>
            <a:pPr>
              <a:buFontTx/>
              <a:buChar char="•"/>
            </a:pPr>
            <a:r>
              <a:rPr lang="en-US" dirty="0" smtClean="0"/>
              <a:t>Making it pass*</a:t>
            </a:r>
          </a:p>
          <a:p>
            <a:pPr>
              <a:buFontTx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* The order of these is debatable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4573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825">
        <p:fade/>
      </p:transition>
    </mc:Choice>
    <mc:Fallback xmlns="">
      <p:transition xmlns:p14="http://schemas.microsoft.com/office/powerpoint/2010/main" spd="med" advTm="4782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Jasmine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hlinkClick r:id="rId3"/>
              </a:rPr>
              <a:t>jasmine.github.io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Download a standalone version on </a:t>
            </a:r>
            <a:r>
              <a:rPr lang="en-US" dirty="0" err="1" smtClean="0"/>
              <a:t>GitHub</a:t>
            </a:r>
            <a:r>
              <a:rPr lang="en-US" dirty="0" smtClean="0"/>
              <a:t> from </a:t>
            </a:r>
            <a:r>
              <a:rPr lang="en-US" dirty="0" smtClean="0">
                <a:hlinkClick r:id="rId4"/>
              </a:rPr>
              <a:t>pivotal/jasmine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use </a:t>
            </a:r>
            <a:r>
              <a:rPr lang="en-US" dirty="0" err="1" smtClean="0"/>
              <a:t>RubyGems</a:t>
            </a:r>
            <a:r>
              <a:rPr lang="en-US" dirty="0" smtClean="0"/>
              <a:t> for a Ruby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494">
        <p:fade/>
      </p:transition>
    </mc:Choice>
    <mc:Fallback xmlns="">
      <p:transition xmlns:p14="http://schemas.microsoft.com/office/powerpoint/2010/main" spd="med" advTm="6049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hlinkClick r:id="rId3"/>
              </a:rPr>
              <a:t>visionmedia.github.io</a:t>
            </a:r>
            <a:r>
              <a:rPr lang="en-US" sz="2400" dirty="0">
                <a:hlinkClick r:id="rId3"/>
              </a:rPr>
              <a:t>/</a:t>
            </a:r>
            <a:r>
              <a:rPr lang="en-US" sz="2400" dirty="0" smtClean="0">
                <a:hlinkClick r:id="rId3"/>
              </a:rPr>
              <a:t>mocha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Node!</a:t>
            </a:r>
            <a:endParaRPr lang="en-US" dirty="0"/>
          </a:p>
          <a:p>
            <a:r>
              <a:rPr lang="en-US" dirty="0" err="1" smtClean="0">
                <a:latin typeface="Courier"/>
                <a:cs typeface="Courier"/>
              </a:rPr>
              <a:t>npm</a:t>
            </a:r>
            <a:r>
              <a:rPr lang="en-US" dirty="0" smtClean="0">
                <a:latin typeface="Courier"/>
                <a:cs typeface="Courier"/>
              </a:rPr>
              <a:t> install –g mocha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127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969">
        <p:fade/>
      </p:transition>
    </mc:Choice>
    <mc:Fallback xmlns="">
      <p:transition xmlns:p14="http://schemas.microsoft.com/office/powerpoint/2010/main" spd="med" advTm="2196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Describe [thing you’re testing]</a:t>
            </a:r>
          </a:p>
          <a:p>
            <a:pPr marL="0" indent="0">
              <a:buNone/>
            </a:pPr>
            <a:r>
              <a:rPr lang="en-US" dirty="0" smtClean="0"/>
              <a:t>It [does something you expect it to do]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Rinse and repeat.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6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395">
        <p:fade/>
      </p:transition>
    </mc:Choice>
    <mc:Fallback xmlns="">
      <p:transition xmlns:p14="http://schemas.microsoft.com/office/powerpoint/2010/main" spd="med" advTm="4539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test walk-through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Mocha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50">
        <p:fade/>
      </p:transition>
    </mc:Choice>
    <mc:Fallback xmlns="">
      <p:transition xmlns:p14="http://schemas.microsoft.com/office/powerpoint/2010/main" spd="med" advTm="815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assert = require('assert');</a:t>
            </a:r>
          </a:p>
          <a:p>
            <a:pPr marL="0" indent="0">
              <a:buNone/>
            </a:pPr>
            <a:r>
              <a:rPr lang="en-US" dirty="0"/>
              <a:t>describe("An area of my application", function() {</a:t>
            </a:r>
          </a:p>
          <a:p>
            <a:pPr marL="0" indent="0">
              <a:buNone/>
            </a:pPr>
            <a:r>
              <a:rPr lang="en-US" dirty="0"/>
              <a:t>    it("should know that 2 and 2 is 4", function(){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assert.equal</a:t>
            </a:r>
            <a:r>
              <a:rPr lang="en-US" dirty="0"/>
              <a:t>(4, 2+2);</a:t>
            </a:r>
          </a:p>
          <a:p>
            <a:pPr marL="0" indent="0">
              <a:buNone/>
            </a:pPr>
            <a:r>
              <a:rPr lang="en-US" dirty="0"/>
              <a:t>    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41">
        <p:fade/>
      </p:transition>
    </mc:Choice>
    <mc:Fallback xmlns="">
      <p:transition xmlns:p14="http://schemas.microsoft.com/office/powerpoint/2010/main" spd="med" advTm="164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var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assert = require('assert');</a:t>
            </a:r>
          </a:p>
          <a:p>
            <a:pPr marL="0" indent="0">
              <a:buNone/>
            </a:pPr>
            <a:r>
              <a:rPr lang="en-US" dirty="0"/>
              <a:t>describe("An area of my application", function() {</a:t>
            </a:r>
          </a:p>
          <a:p>
            <a:pPr marL="0" indent="0">
              <a:buNone/>
            </a:pPr>
            <a:r>
              <a:rPr lang="en-US" dirty="0"/>
              <a:t>    it("should know that 2 and 2 is 4", function(){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assert.equal</a:t>
            </a:r>
            <a:r>
              <a:rPr lang="en-US" dirty="0"/>
              <a:t>(4, 2+2);</a:t>
            </a:r>
          </a:p>
          <a:p>
            <a:pPr marL="0" indent="0">
              <a:buNone/>
            </a:pPr>
            <a:r>
              <a:rPr lang="en-US" dirty="0"/>
              <a:t>    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84">
        <p:fade/>
      </p:transition>
    </mc:Choice>
    <mc:Fallback xmlns="">
      <p:transition xmlns:p14="http://schemas.microsoft.com/office/powerpoint/2010/main" spd="med" advTm="1598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assert = require('assert');</a:t>
            </a:r>
          </a:p>
          <a:p>
            <a:pPr marL="0" indent="0">
              <a:buNone/>
            </a:pPr>
            <a:r>
              <a:rPr lang="en-US" dirty="0"/>
              <a:t>describe(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"An area of my application"</a:t>
            </a:r>
            <a:r>
              <a:rPr lang="en-US" dirty="0"/>
              <a:t>, function() {</a:t>
            </a:r>
          </a:p>
          <a:p>
            <a:pPr marL="0" indent="0">
              <a:buNone/>
            </a:pPr>
            <a:r>
              <a:rPr lang="en-US" dirty="0"/>
              <a:t>    it("should know that 2 and 2 is 4", function(){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assert.equal</a:t>
            </a:r>
            <a:r>
              <a:rPr lang="en-US" dirty="0"/>
              <a:t>(4, 2+2);</a:t>
            </a:r>
          </a:p>
          <a:p>
            <a:pPr marL="0" indent="0">
              <a:buNone/>
            </a:pPr>
            <a:r>
              <a:rPr lang="en-US" dirty="0"/>
              <a:t>    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808">
        <p:fade/>
      </p:transition>
    </mc:Choice>
    <mc:Fallback xmlns="">
      <p:transition xmlns:p14="http://schemas.microsoft.com/office/powerpoint/2010/main" spd="med" advTm="2280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developer for </a:t>
            </a:r>
            <a:r>
              <a:rPr lang="en-US" dirty="0" err="1" smtClean="0"/>
              <a:t>Xfinity.com</a:t>
            </a:r>
            <a:endParaRPr lang="en-US" dirty="0" smtClean="0"/>
          </a:p>
          <a:p>
            <a:r>
              <a:rPr lang="en-US" dirty="0" smtClean="0"/>
              <a:t>Online: </a:t>
            </a:r>
            <a:r>
              <a:rPr lang="en-US" dirty="0" err="1" smtClean="0"/>
              <a:t>thewebivore.com</a:t>
            </a:r>
            <a:r>
              <a:rPr lang="en-US" dirty="0" smtClean="0"/>
              <a:t>, @</a:t>
            </a:r>
            <a:r>
              <a:rPr lang="en-US" dirty="0" err="1" smtClean="0"/>
              <a:t>pamasaur</a:t>
            </a:r>
            <a:endParaRPr lang="en-US" smtClean="0"/>
          </a:p>
          <a:p>
            <a:r>
              <a:rPr lang="en-US" smtClean="0"/>
              <a:t>Co</a:t>
            </a:r>
            <a:r>
              <a:rPr lang="en-US" dirty="0"/>
              <a:t>-organizer of Philadelphia JavaScript </a:t>
            </a:r>
            <a:r>
              <a:rPr lang="en-US" dirty="0" smtClean="0"/>
              <a:t>Developers</a:t>
            </a:r>
          </a:p>
          <a:p>
            <a:r>
              <a:rPr lang="en-US" dirty="0" smtClean="0"/>
              <a:t>Testing fanatic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74" y="4401547"/>
            <a:ext cx="2286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4037">
        <p:fade/>
      </p:transition>
    </mc:Choice>
    <mc:Fallback xmlns="">
      <p:transition xmlns:p14="http://schemas.microsoft.com/office/powerpoint/2010/main" spd="med" advTm="2403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assert = require('assert');</a:t>
            </a:r>
          </a:p>
          <a:p>
            <a:pPr marL="0" indent="0">
              <a:buNone/>
            </a:pPr>
            <a:r>
              <a:rPr lang="en-US" dirty="0"/>
              <a:t>describe("An area of my application",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function()</a:t>
            </a:r>
            <a:r>
              <a:rPr lang="en-US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it("should know that 2 and 2 is 4",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function()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assert.equal</a:t>
            </a:r>
            <a:r>
              <a:rPr lang="en-US" dirty="0"/>
              <a:t>(4, 2+2);</a:t>
            </a:r>
          </a:p>
          <a:p>
            <a:pPr marL="0" indent="0">
              <a:buNone/>
            </a:pPr>
            <a:r>
              <a:rPr lang="en-US" dirty="0"/>
              <a:t>    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997">
        <p:fade/>
      </p:transition>
    </mc:Choice>
    <mc:Fallback xmlns="">
      <p:transition xmlns:p14="http://schemas.microsoft.com/office/powerpoint/2010/main" spd="med" advTm="1299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var</a:t>
            </a:r>
            <a:r>
              <a:rPr lang="en-US" dirty="0"/>
              <a:t> assert = require('assert');</a:t>
            </a:r>
          </a:p>
          <a:p>
            <a:pPr marL="0" indent="0">
              <a:buNone/>
            </a:pPr>
            <a:r>
              <a:rPr lang="en-US" dirty="0"/>
              <a:t>describe("An area of my application", function() {</a:t>
            </a:r>
          </a:p>
          <a:p>
            <a:pPr marL="0" indent="0">
              <a:buNone/>
            </a:pPr>
            <a:r>
              <a:rPr lang="en-US" dirty="0"/>
              <a:t>    it(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"should know that 2 and 2 is 4"</a:t>
            </a:r>
            <a:r>
              <a:rPr lang="en-US" dirty="0"/>
              <a:t>, function(){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assert.equal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(2+2, 4)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</a:t>
            </a:r>
          </a:p>
          <a:p>
            <a:pPr marL="0" indent="0">
              <a:buNone/>
            </a:pPr>
            <a:r>
              <a:rPr lang="en-US" dirty="0"/>
              <a:t>    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12">
        <p:fade/>
      </p:transition>
    </mc:Choice>
    <mc:Fallback xmlns="">
      <p:transition xmlns:p14="http://schemas.microsoft.com/office/powerpoint/2010/main" spd="med" advTm="321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560"/>
          <a:stretch/>
        </p:blipFill>
        <p:spPr>
          <a:xfrm>
            <a:off x="2346848" y="2628348"/>
            <a:ext cx="7520608" cy="2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4">
        <p:fade/>
      </p:transition>
    </mc:Choice>
    <mc:Fallback xmlns="">
      <p:transition xmlns:p14="http://schemas.microsoft.com/office/powerpoint/2010/main" spd="med" advTm="25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concepts: 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Test </a:t>
            </a:r>
            <a:r>
              <a:rPr lang="en-US" sz="4400" i="1" dirty="0" smtClean="0"/>
              <a:t>your</a:t>
            </a:r>
            <a:r>
              <a:rPr lang="en-US" sz="4400" dirty="0" smtClean="0"/>
              <a:t> code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49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347">
        <p:fade/>
      </p:transition>
    </mc:Choice>
    <mc:Fallback xmlns="">
      <p:transition xmlns:p14="http://schemas.microsoft.com/office/powerpoint/2010/main" spd="med" advTm="69347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Spies, stubs, and mocks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Spy: an object that records its interactions</a:t>
            </a:r>
          </a:p>
          <a:p>
            <a:r>
              <a:rPr lang="en-US" dirty="0" smtClean="0"/>
              <a:t>Stubs: fake objects</a:t>
            </a:r>
          </a:p>
          <a:p>
            <a:r>
              <a:rPr lang="en-US" dirty="0" smtClean="0"/>
              <a:t>Mocks: fake objects with expected behavior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Generally, you can SPY on a function, STUB an object, and MOCK a service. </a:t>
            </a:r>
          </a:p>
        </p:txBody>
      </p:sp>
    </p:spTree>
    <p:extLst>
      <p:ext uri="{BB962C8B-B14F-4D97-AF65-F5344CB8AC3E}">
        <p14:creationId xmlns:p14="http://schemas.microsoft.com/office/powerpoint/2010/main" val="20776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211">
        <p:fade/>
      </p:transition>
    </mc:Choice>
    <mc:Fallback xmlns="">
      <p:transition xmlns:p14="http://schemas.microsoft.com/office/powerpoint/2010/main" spd="med" advTm="17121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coding?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a test with 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89">
        <p:fade/>
      </p:transition>
    </mc:Choice>
    <mc:Fallback xmlns="">
      <p:transition xmlns:p14="http://schemas.microsoft.com/office/powerpoint/2010/main" spd="med" advTm="1108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describers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Jasmine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Mocha</a:t>
            </a:r>
            <a:endParaRPr lang="en-US" dirty="0" smtClean="0"/>
          </a:p>
          <a:p>
            <a:r>
              <a:rPr lang="en-US" dirty="0" err="1" smtClean="0">
                <a:hlinkClick r:id="rId5"/>
              </a:rPr>
              <a:t>QUnit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node-tap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YUI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Chai</a:t>
            </a:r>
            <a:endParaRPr lang="en-US" dirty="0" smtClean="0"/>
          </a:p>
          <a:p>
            <a:r>
              <a:rPr lang="en-US" dirty="0" err="1" smtClean="0">
                <a:hlinkClick r:id="rId4"/>
              </a:rPr>
              <a:t>should.js</a:t>
            </a:r>
            <a:endParaRPr lang="en-US" dirty="0" smtClean="0"/>
          </a:p>
          <a:p>
            <a:r>
              <a:rPr lang="en-US" dirty="0" err="1">
                <a:hlinkClick r:id="rId5"/>
              </a:rPr>
              <a:t>E</a:t>
            </a:r>
            <a:r>
              <a:rPr lang="en-US" dirty="0" err="1" smtClean="0">
                <a:hlinkClick r:id="rId5"/>
              </a:rPr>
              <a:t>xpect.js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better-assert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Spies, stubs, and mocks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Sinon.js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Jest </a:t>
            </a:r>
            <a:r>
              <a:rPr lang="en-US" dirty="0" smtClean="0"/>
              <a:t>from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testing story</a:t>
            </a:r>
          </a:p>
          <a:p>
            <a:r>
              <a:rPr lang="en-US" dirty="0" smtClean="0"/>
              <a:t>Writing your first JavaScript test</a:t>
            </a:r>
          </a:p>
          <a:p>
            <a:r>
              <a:rPr lang="en-US" dirty="0"/>
              <a:t>Testing frameworks</a:t>
            </a:r>
          </a:p>
          <a:p>
            <a:r>
              <a:rPr lang="en-US" dirty="0" smtClean="0"/>
              <a:t>Working testing into your workflow</a:t>
            </a:r>
          </a:p>
        </p:txBody>
      </p:sp>
    </p:spTree>
    <p:extLst>
      <p:ext uri="{BB962C8B-B14F-4D97-AF65-F5344CB8AC3E}">
        <p14:creationId xmlns:p14="http://schemas.microsoft.com/office/powerpoint/2010/main" val="306138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929">
        <p:fade/>
      </p:transition>
    </mc:Choice>
    <mc:Fallback xmlns="">
      <p:transition xmlns:p14="http://schemas.microsoft.com/office/powerpoint/2010/main" spd="med" advTm="37929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Karma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Teaspoon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YUI Yeti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9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testing into the fold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tips for making testing a regular part of your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#1: Teach </a:t>
            </a:r>
            <a:r>
              <a:rPr lang="en-US" dirty="0" smtClean="0"/>
              <a:t>testing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talks like this!</a:t>
            </a:r>
          </a:p>
          <a:p>
            <a:r>
              <a:rPr lang="en-US" dirty="0" smtClean="0"/>
              <a:t>Practice (ex. Code Retreat)</a:t>
            </a:r>
          </a:p>
          <a:p>
            <a:r>
              <a:rPr lang="en-US" dirty="0" smtClean="0"/>
              <a:t>Pair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#2: Code </a:t>
            </a:r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Istanbul</a:t>
            </a:r>
          </a:p>
          <a:p>
            <a:r>
              <a:rPr lang="en-US" dirty="0" err="1" smtClean="0"/>
              <a:t>Blanket.js</a:t>
            </a:r>
            <a:endParaRPr lang="en-US" dirty="0" smtClean="0"/>
          </a:p>
          <a:p>
            <a:r>
              <a:rPr lang="en-US" dirty="0" err="1" smtClean="0"/>
              <a:t>hrcov</a:t>
            </a:r>
            <a:r>
              <a:rPr lang="en-US" dirty="0" smtClean="0"/>
              <a:t> (Mozilla)</a:t>
            </a:r>
          </a:p>
          <a:p>
            <a:r>
              <a:rPr lang="en-US" dirty="0" err="1" smtClean="0"/>
              <a:t>JSCover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#3: Code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assurance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Don’t accept without tests!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a JavaScript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Tools in JavaScript for testing</a:t>
            </a:r>
          </a:p>
          <a:p>
            <a:r>
              <a:rPr lang="en-US" dirty="0" smtClean="0"/>
              <a:t>Ways to create a testing culture</a:t>
            </a:r>
          </a:p>
        </p:txBody>
      </p:sp>
    </p:spTree>
    <p:extLst>
      <p:ext uri="{BB962C8B-B14F-4D97-AF65-F5344CB8AC3E}">
        <p14:creationId xmlns:p14="http://schemas.microsoft.com/office/powerpoint/2010/main" val="347319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me online at</a:t>
            </a:r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pamasaur</a:t>
            </a:r>
            <a:endParaRPr lang="en-US" dirty="0" smtClean="0"/>
          </a:p>
          <a:p>
            <a:pPr lvl="1"/>
            <a:r>
              <a:rPr lang="en-US" dirty="0" err="1" smtClean="0"/>
              <a:t>thewebivore.com</a:t>
            </a:r>
            <a:r>
              <a:rPr lang="en-US" dirty="0" smtClean="0"/>
              <a:t> (blog)</a:t>
            </a:r>
          </a:p>
          <a:p>
            <a:pPr lvl="1"/>
            <a:r>
              <a:rPr lang="en-US" dirty="0" err="1" smtClean="0"/>
              <a:t>turing.cool</a:t>
            </a:r>
            <a:r>
              <a:rPr lang="en-US" dirty="0" smtClean="0"/>
              <a:t> (podcast)</a:t>
            </a:r>
          </a:p>
          <a:p>
            <a:pPr lvl="1"/>
            <a:r>
              <a:rPr lang="en-US" dirty="0" err="1" smtClean="0"/>
              <a:t>bleedingedgepress.com</a:t>
            </a:r>
            <a:r>
              <a:rPr lang="en-US" dirty="0" smtClean="0"/>
              <a:t> (upcoming book on JS frameworks)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testing story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4">
        <p:fade/>
      </p:transition>
    </mc:Choice>
    <mc:Fallback xmlns="">
      <p:transition xmlns:p14="http://schemas.microsoft.com/office/powerpoint/2010/main" spd="med" advTm="2834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Testing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Code Retreat</a:t>
            </a:r>
          </a:p>
          <a:p>
            <a:pPr lvl="1"/>
            <a:r>
              <a:rPr lang="en-US" dirty="0" smtClean="0"/>
              <a:t>TDD</a:t>
            </a:r>
          </a:p>
          <a:p>
            <a:pPr lvl="1"/>
            <a:r>
              <a:rPr lang="en-US" dirty="0" smtClean="0"/>
              <a:t>Pairing</a:t>
            </a:r>
          </a:p>
          <a:p>
            <a:pPr lvl="1"/>
            <a:r>
              <a:rPr lang="en-US" dirty="0" smtClean="0"/>
              <a:t>Throw-away code</a:t>
            </a:r>
          </a:p>
          <a:p>
            <a:r>
              <a:rPr lang="en-US" dirty="0" smtClean="0"/>
              <a:t>Testing at work</a:t>
            </a:r>
          </a:p>
          <a:p>
            <a:r>
              <a:rPr lang="en-US" dirty="0" smtClean="0"/>
              <a:t>Now: test coverage drops </a:t>
            </a:r>
            <a:br>
              <a:rPr lang="en-US" dirty="0" smtClean="0"/>
            </a:br>
            <a:r>
              <a:rPr lang="en-US" dirty="0" smtClean="0"/>
              <a:t>break the build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10706" r="10706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1728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722">
        <p:fade/>
      </p:transition>
    </mc:Choice>
    <mc:Fallback xmlns="">
      <p:transition xmlns:p14="http://schemas.microsoft.com/office/powerpoint/2010/main" spd="med" advTm="10072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deal with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When you break it, it breaks!</a:t>
            </a:r>
          </a:p>
          <a:p>
            <a:pPr>
              <a:buFontTx/>
              <a:buChar char="•"/>
            </a:pPr>
            <a:r>
              <a:rPr lang="en-US" dirty="0" smtClean="0"/>
              <a:t>Secondary line of documentation defense</a:t>
            </a:r>
          </a:p>
          <a:p>
            <a:pPr>
              <a:buFontTx/>
              <a:buChar char="•"/>
            </a:pPr>
            <a:r>
              <a:rPr lang="en-US" dirty="0" smtClean="0"/>
              <a:t>Design tool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9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387">
        <p:fade/>
      </p:transition>
    </mc:Choice>
    <mc:Fallback xmlns="">
      <p:transition xmlns:p14="http://schemas.microsoft.com/office/powerpoint/2010/main" spd="med" advTm="7038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call code without tests?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Legacy code.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785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458">
        <p:fade/>
      </p:transition>
    </mc:Choice>
    <mc:Fallback xmlns="">
      <p:transition xmlns:p14="http://schemas.microsoft.com/office/powerpoint/2010/main" spd="med" advTm="15458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</a:t>
            </a:r>
            <a:r>
              <a:rPr lang="en-US" dirty="0" smtClean="0"/>
              <a:t>front</a:t>
            </a:r>
            <a:r>
              <a:rPr lang="en-US" dirty="0" smtClean="0"/>
              <a:t>-end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The debt in your /</a:t>
            </a:r>
            <a:r>
              <a:rPr lang="en-US" dirty="0" err="1" smtClean="0"/>
              <a:t>js</a:t>
            </a:r>
            <a:r>
              <a:rPr lang="en-US" dirty="0" smtClean="0"/>
              <a:t> folder</a:t>
            </a:r>
          </a:p>
          <a:p>
            <a:pPr>
              <a:buFontTx/>
              <a:buChar char="•"/>
            </a:pPr>
            <a:r>
              <a:rPr lang="en-US" dirty="0" smtClean="0"/>
              <a:t>Front-end code has logic too!</a:t>
            </a:r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u="sng" dirty="0" smtClean="0"/>
              <a:t>If you have logic, you need tests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844">
        <p:fade/>
      </p:transition>
    </mc:Choice>
    <mc:Fallback xmlns="">
      <p:transition xmlns:p14="http://schemas.microsoft.com/office/powerpoint/2010/main" spd="med" advTm="5584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BDD/TDD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Driven Development</a:t>
            </a:r>
          </a:p>
          <a:p>
            <a:r>
              <a:rPr lang="en-US" dirty="0" smtClean="0"/>
              <a:t>Test-Driven Development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“Write tests to inform how you write your code”</a:t>
            </a:r>
          </a:p>
          <a:p>
            <a:endParaRPr lang="en-US" dirty="0"/>
          </a:p>
          <a:p>
            <a:r>
              <a:rPr lang="en-US" dirty="0" smtClean="0"/>
              <a:t>BDD: Describe, it, before, after, </a:t>
            </a:r>
            <a:r>
              <a:rPr lang="en-US" dirty="0" err="1" smtClean="0"/>
              <a:t>beforeEach</a:t>
            </a:r>
            <a:r>
              <a:rPr lang="en-US" dirty="0" smtClean="0"/>
              <a:t>, </a:t>
            </a:r>
            <a:r>
              <a:rPr lang="en-US" dirty="0" err="1" smtClean="0"/>
              <a:t>afterEach</a:t>
            </a:r>
            <a:endParaRPr lang="en-US" dirty="0" smtClean="0"/>
          </a:p>
          <a:p>
            <a:r>
              <a:rPr lang="en-US" dirty="0" smtClean="0"/>
              <a:t>TDD: Suite, test, setup, teardown</a:t>
            </a:r>
          </a:p>
        </p:txBody>
      </p:sp>
    </p:spTree>
    <p:extLst>
      <p:ext uri="{BB962C8B-B14F-4D97-AF65-F5344CB8AC3E}">
        <p14:creationId xmlns:p14="http://schemas.microsoft.com/office/powerpoint/2010/main" val="42271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4950">
        <p:fade/>
      </p:transition>
    </mc:Choice>
    <mc:Fallback xmlns="">
      <p:transition xmlns:p14="http://schemas.microsoft.com/office/powerpoint/2010/main" spd="med" advTm="10495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0.2|1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2.7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3|11.6"/>
</p:tagLst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1134</Words>
  <Application>Microsoft Macintosh PowerPoint</Application>
  <PresentationFormat>Custom</PresentationFormat>
  <Paragraphs>203</Paragraphs>
  <Slides>36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Sales Direction 16X9</vt:lpstr>
      <vt:lpstr>Zero to Testing in JavaScript</vt:lpstr>
      <vt:lpstr>About me</vt:lpstr>
      <vt:lpstr>Agenda</vt:lpstr>
      <vt:lpstr>My testing story</vt:lpstr>
      <vt:lpstr>My Testing Story</vt:lpstr>
      <vt:lpstr>What’s the deal with testing?</vt:lpstr>
      <vt:lpstr>What do you call code without tests?</vt:lpstr>
      <vt:lpstr>Testing front-end code</vt:lpstr>
      <vt:lpstr>BDD/TDD</vt:lpstr>
      <vt:lpstr>PowerPoint Presentation</vt:lpstr>
      <vt:lpstr>Writing your first JavaScript test</vt:lpstr>
      <vt:lpstr>Writing your first JavaScript test</vt:lpstr>
      <vt:lpstr>Jasmine</vt:lpstr>
      <vt:lpstr>Mocha</vt:lpstr>
      <vt:lpstr>Anatomy of a test</vt:lpstr>
      <vt:lpstr>Example test walk-through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Testing concepts: Unit testing</vt:lpstr>
      <vt:lpstr>Spies, stubs, and mocks</vt:lpstr>
      <vt:lpstr>Live coding?</vt:lpstr>
      <vt:lpstr>Testing Tools</vt:lpstr>
      <vt:lpstr>Test describers</vt:lpstr>
      <vt:lpstr>Assertions</vt:lpstr>
      <vt:lpstr>Spies, stubs, and mocks</vt:lpstr>
      <vt:lpstr>Test runners</vt:lpstr>
      <vt:lpstr>Bringing testing into the fold</vt:lpstr>
      <vt:lpstr>#1: Teach testing </vt:lpstr>
      <vt:lpstr>#2: Code coverage</vt:lpstr>
      <vt:lpstr>#3: Code review</vt:lpstr>
      <vt:lpstr>What’d we learn?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/>
  <cp:lastModifiedBy>Local Administrator</cp:lastModifiedBy>
  <cp:revision>86</cp:revision>
  <dcterms:created xsi:type="dcterms:W3CDTF">2012-08-30T21:52:00Z</dcterms:created>
  <dcterms:modified xsi:type="dcterms:W3CDTF">2014-06-11T20:08:30Z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